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70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B2934B-119D-43C5-B8CB-A07BB0A8E916}" v="10" dt="2020-10-12T20:57:32.165"/>
    <p1510:client id="{1D2312DC-238B-4B9D-8104-2181EA41F4C8}" v="35" dt="2020-10-12T14:39:35.253"/>
    <p1510:client id="{2548F9D3-C7B2-452D-A823-5F249F044A42}" v="31" dt="2020-10-12T16:02:08.692"/>
    <p1510:client id="{30EFBC46-D99C-4A21-A3B9-6EAC968BC608}" v="323" dt="2020-10-12T15:49:28.944"/>
    <p1510:client id="{30F5C0C3-2677-41F2-8BFB-53AD67A39A09}" v="724" dt="2020-10-13T12:53:28.911"/>
    <p1510:client id="{3215B35E-D09C-4528-8415-7C439E91A032}" v="271" dt="2020-10-12T19:35:12.289"/>
    <p1510:client id="{49D0B235-6567-46FE-9CFB-E9BD03A01FC4}" v="127" dt="2020-10-13T13:27:11.846"/>
    <p1510:client id="{5E0B598F-B356-471A-9F9E-B0A132E271CA}" v="26" dt="2020-10-12T15:59:57.197"/>
    <p1510:client id="{5E6C9614-7CA5-41D2-AAA4-71F09DB32E9B}" v="339" dt="2020-10-12T15:39:49.250"/>
    <p1510:client id="{81DED52C-57E9-4DB2-BEFF-6314245D86D5}" v="167" dt="2020-10-12T15:57:39.974"/>
    <p1510:client id="{87C73182-1904-435D-8045-33AFFEEDC03D}" v="42" dt="2020-10-12T15:58:49.900"/>
    <p1510:client id="{A4F2D3C8-4E0F-481E-A5E1-CCB13085482F}" v="2464" dt="2020-10-13T12:22:49.779"/>
    <p1510:client id="{E847E287-8A98-4D8B-9009-FDB258E375B0}" v="77" dt="2020-10-13T07:44:44.9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Farrell" userId="S::d00206780@student.dkit.ie::6b7ff338-42ad-419c-bd0b-d3ee2a8565cc" providerId="AD" clId="Web-{49D0B235-6567-46FE-9CFB-E9BD03A01FC4}"/>
    <pc:docChg chg="modSld">
      <pc:chgData name="James Farrell" userId="S::d00206780@student.dkit.ie::6b7ff338-42ad-419c-bd0b-d3ee2a8565cc" providerId="AD" clId="Web-{49D0B235-6567-46FE-9CFB-E9BD03A01FC4}" dt="2020-10-13T13:27:11.846" v="149" actId="14100"/>
      <pc:docMkLst>
        <pc:docMk/>
      </pc:docMkLst>
      <pc:sldChg chg="addSp delSp modSp modNotes">
        <pc:chgData name="James Farrell" userId="S::d00206780@student.dkit.ie::6b7ff338-42ad-419c-bd0b-d3ee2a8565cc" providerId="AD" clId="Web-{49D0B235-6567-46FE-9CFB-E9BD03A01FC4}" dt="2020-10-13T13:26:04.076" v="139"/>
        <pc:sldMkLst>
          <pc:docMk/>
          <pc:sldMk cId="4132474367" sldId="263"/>
        </pc:sldMkLst>
        <pc:grpChg chg="add mod">
          <ac:chgData name="James Farrell" userId="S::d00206780@student.dkit.ie::6b7ff338-42ad-419c-bd0b-d3ee2a8565cc" providerId="AD" clId="Web-{49D0B235-6567-46FE-9CFB-E9BD03A01FC4}" dt="2020-10-13T13:04:02.342" v="30" actId="1076"/>
          <ac:grpSpMkLst>
            <pc:docMk/>
            <pc:sldMk cId="4132474367" sldId="263"/>
            <ac:grpSpMk id="14" creationId="{61D48221-5828-4E00-BC30-02B219890BB0}"/>
          </ac:grpSpMkLst>
        </pc:grpChg>
        <pc:grpChg chg="del">
          <ac:chgData name="James Farrell" userId="S::d00206780@student.dkit.ie::6b7ff338-42ad-419c-bd0b-d3ee2a8565cc" providerId="AD" clId="Web-{49D0B235-6567-46FE-9CFB-E9BD03A01FC4}" dt="2020-10-13T13:00:45.500" v="2"/>
          <ac:grpSpMkLst>
            <pc:docMk/>
            <pc:sldMk cId="4132474367" sldId="263"/>
            <ac:grpSpMk id="16" creationId="{1EC8F99E-E5BF-4C79-9932-E122353A1817}"/>
          </ac:grpSpMkLst>
        </pc:grpChg>
        <pc:picChg chg="add mod ord">
          <ac:chgData name="James Farrell" userId="S::d00206780@student.dkit.ie::6b7ff338-42ad-419c-bd0b-d3ee2a8565cc" providerId="AD" clId="Web-{49D0B235-6567-46FE-9CFB-E9BD03A01FC4}" dt="2020-10-13T13:00:52.063" v="3"/>
          <ac:picMkLst>
            <pc:docMk/>
            <pc:sldMk cId="4132474367" sldId="263"/>
            <ac:picMk id="5" creationId="{77335FA6-8056-4422-919B-A2026CD77841}"/>
          </ac:picMkLst>
        </pc:picChg>
        <pc:picChg chg="del topLvl">
          <ac:chgData name="James Farrell" userId="S::d00206780@student.dkit.ie::6b7ff338-42ad-419c-bd0b-d3ee2a8565cc" providerId="AD" clId="Web-{49D0B235-6567-46FE-9CFB-E9BD03A01FC4}" dt="2020-10-13T13:00:53.970" v="4"/>
          <ac:picMkLst>
            <pc:docMk/>
            <pc:sldMk cId="4132474367" sldId="263"/>
            <ac:picMk id="6" creationId="{CF4FD47C-82CD-4DB7-9EB4-2558EEA1951D}"/>
          </ac:picMkLst>
        </pc:picChg>
        <pc:picChg chg="add mod ord">
          <ac:chgData name="James Farrell" userId="S::d00206780@student.dkit.ie::6b7ff338-42ad-419c-bd0b-d3ee2a8565cc" providerId="AD" clId="Web-{49D0B235-6567-46FE-9CFB-E9BD03A01FC4}" dt="2020-10-13T13:02:54.150" v="21" actId="1076"/>
          <ac:picMkLst>
            <pc:docMk/>
            <pc:sldMk cId="4132474367" sldId="263"/>
            <ac:picMk id="7" creationId="{85A5DD70-DA27-4B38-A81B-EF3F5964B5A3}"/>
          </ac:picMkLst>
        </pc:picChg>
        <pc:picChg chg="del topLvl">
          <ac:chgData name="James Farrell" userId="S::d00206780@student.dkit.ie::6b7ff338-42ad-419c-bd0b-d3ee2a8565cc" providerId="AD" clId="Web-{49D0B235-6567-46FE-9CFB-E9BD03A01FC4}" dt="2020-10-13T13:03:37.200" v="27"/>
          <ac:picMkLst>
            <pc:docMk/>
            <pc:sldMk cId="4132474367" sldId="263"/>
            <ac:picMk id="8" creationId="{6FEE5B0E-CC6F-4993-B797-277172D88055}"/>
          </ac:picMkLst>
        </pc:picChg>
        <pc:picChg chg="del topLvl">
          <ac:chgData name="James Farrell" userId="S::d00206780@student.dkit.ie::6b7ff338-42ad-419c-bd0b-d3ee2a8565cc" providerId="AD" clId="Web-{49D0B235-6567-46FE-9CFB-E9BD03A01FC4}" dt="2020-10-13T13:02:28.523" v="16"/>
          <ac:picMkLst>
            <pc:docMk/>
            <pc:sldMk cId="4132474367" sldId="263"/>
            <ac:picMk id="9" creationId="{9156AF6C-25E7-49D8-A4AB-E7CFE71008AD}"/>
          </ac:picMkLst>
        </pc:picChg>
        <pc:picChg chg="topLvl">
          <ac:chgData name="James Farrell" userId="S::d00206780@student.dkit.ie::6b7ff338-42ad-419c-bd0b-d3ee2a8565cc" providerId="AD" clId="Web-{49D0B235-6567-46FE-9CFB-E9BD03A01FC4}" dt="2020-10-13T13:00:45.500" v="2"/>
          <ac:picMkLst>
            <pc:docMk/>
            <pc:sldMk cId="4132474367" sldId="263"/>
            <ac:picMk id="10" creationId="{0E9B0F42-3F6B-4E6A-AD1E-90C3D1E56249}"/>
          </ac:picMkLst>
        </pc:picChg>
        <pc:picChg chg="del topLvl">
          <ac:chgData name="James Farrell" userId="S::d00206780@student.dkit.ie::6b7ff338-42ad-419c-bd0b-d3ee2a8565cc" providerId="AD" clId="Web-{49D0B235-6567-46FE-9CFB-E9BD03A01FC4}" dt="2020-10-13T13:02:09.522" v="11"/>
          <ac:picMkLst>
            <pc:docMk/>
            <pc:sldMk cId="4132474367" sldId="263"/>
            <ac:picMk id="11" creationId="{4737A944-EB23-42B3-B9CB-1E113DB5407B}"/>
          </ac:picMkLst>
        </pc:picChg>
        <pc:picChg chg="add mod ord">
          <ac:chgData name="James Farrell" userId="S::d00206780@student.dkit.ie::6b7ff338-42ad-419c-bd0b-d3ee2a8565cc" providerId="AD" clId="Web-{49D0B235-6567-46FE-9CFB-E9BD03A01FC4}" dt="2020-10-13T13:02:32.898" v="17" actId="1076"/>
          <ac:picMkLst>
            <pc:docMk/>
            <pc:sldMk cId="4132474367" sldId="263"/>
            <ac:picMk id="12" creationId="{8CEB53E3-4D4D-4EF8-86D7-078A8701763C}"/>
          </ac:picMkLst>
        </pc:picChg>
        <pc:picChg chg="add mod ord">
          <ac:chgData name="James Farrell" userId="S::d00206780@student.dkit.ie::6b7ff338-42ad-419c-bd0b-d3ee2a8565cc" providerId="AD" clId="Web-{49D0B235-6567-46FE-9CFB-E9BD03A01FC4}" dt="2020-10-13T13:03:48.951" v="28" actId="1076"/>
          <ac:picMkLst>
            <pc:docMk/>
            <pc:sldMk cId="4132474367" sldId="263"/>
            <ac:picMk id="13" creationId="{710D0F6B-67FF-49FD-B7A8-CDEA94BB81F7}"/>
          </ac:picMkLst>
        </pc:picChg>
      </pc:sldChg>
      <pc:sldChg chg="modSp">
        <pc:chgData name="James Farrell" userId="S::d00206780@student.dkit.ie::6b7ff338-42ad-419c-bd0b-d3ee2a8565cc" providerId="AD" clId="Web-{49D0B235-6567-46FE-9CFB-E9BD03A01FC4}" dt="2020-10-13T13:16:45.380" v="110" actId="20577"/>
        <pc:sldMkLst>
          <pc:docMk/>
          <pc:sldMk cId="978272464" sldId="269"/>
        </pc:sldMkLst>
        <pc:spChg chg="mod">
          <ac:chgData name="James Farrell" userId="S::d00206780@student.dkit.ie::6b7ff338-42ad-419c-bd0b-d3ee2a8565cc" providerId="AD" clId="Web-{49D0B235-6567-46FE-9CFB-E9BD03A01FC4}" dt="2020-10-13T13:16:45.380" v="110" actId="20577"/>
          <ac:spMkLst>
            <pc:docMk/>
            <pc:sldMk cId="978272464" sldId="269"/>
            <ac:spMk id="8" creationId="{6EDD6292-D2E9-4C8B-9E9B-99BD920B04E8}"/>
          </ac:spMkLst>
        </pc:spChg>
      </pc:sldChg>
      <pc:sldChg chg="modSp">
        <pc:chgData name="James Farrell" userId="S::d00206780@student.dkit.ie::6b7ff338-42ad-419c-bd0b-d3ee2a8565cc" providerId="AD" clId="Web-{49D0B235-6567-46FE-9CFB-E9BD03A01FC4}" dt="2020-10-13T13:27:11.846" v="149" actId="14100"/>
        <pc:sldMkLst>
          <pc:docMk/>
          <pc:sldMk cId="2257464064" sldId="270"/>
        </pc:sldMkLst>
        <pc:spChg chg="mod">
          <ac:chgData name="James Farrell" userId="S::d00206780@student.dkit.ie::6b7ff338-42ad-419c-bd0b-d3ee2a8565cc" providerId="AD" clId="Web-{49D0B235-6567-46FE-9CFB-E9BD03A01FC4}" dt="2020-10-13T13:27:11.846" v="149" actId="14100"/>
          <ac:spMkLst>
            <pc:docMk/>
            <pc:sldMk cId="2257464064" sldId="270"/>
            <ac:spMk id="5" creationId="{C941F0A7-26B7-48FE-9369-C9C29DE9009F}"/>
          </ac:spMkLst>
        </pc:spChg>
      </pc:sldChg>
    </pc:docChg>
  </pc:docChgLst>
  <pc:docChgLst>
    <pc:chgData name="Keelan Murphy" userId="S::d00183015@student.dkit.ie::9dce89f8-50ed-4cc7-9aea-044d2d5cf96b" providerId="AD" clId="Web-{3215B35E-D09C-4528-8415-7C439E91A032}"/>
    <pc:docChg chg="modSld">
      <pc:chgData name="Keelan Murphy" userId="S::d00183015@student.dkit.ie::9dce89f8-50ed-4cc7-9aea-044d2d5cf96b" providerId="AD" clId="Web-{3215B35E-D09C-4528-8415-7C439E91A032}" dt="2020-10-12T19:35:09.914" v="268" actId="20577"/>
      <pc:docMkLst>
        <pc:docMk/>
      </pc:docMkLst>
      <pc:sldChg chg="modSp">
        <pc:chgData name="Keelan Murphy" userId="S::d00183015@student.dkit.ie::9dce89f8-50ed-4cc7-9aea-044d2d5cf96b" providerId="AD" clId="Web-{3215B35E-D09C-4528-8415-7C439E91A032}" dt="2020-10-12T19:20:58.271" v="104" actId="20577"/>
        <pc:sldMkLst>
          <pc:docMk/>
          <pc:sldMk cId="2172968411" sldId="257"/>
        </pc:sldMkLst>
        <pc:spChg chg="mod">
          <ac:chgData name="Keelan Murphy" userId="S::d00183015@student.dkit.ie::9dce89f8-50ed-4cc7-9aea-044d2d5cf96b" providerId="AD" clId="Web-{3215B35E-D09C-4528-8415-7C439E91A032}" dt="2020-10-12T19:20:58.271" v="104" actId="20577"/>
          <ac:spMkLst>
            <pc:docMk/>
            <pc:sldMk cId="2172968411" sldId="257"/>
            <ac:spMk id="5" creationId="{E63F0CA2-385D-483E-BAFD-CAD9E83D3067}"/>
          </ac:spMkLst>
        </pc:spChg>
      </pc:sldChg>
      <pc:sldChg chg="addSp delSp modSp">
        <pc:chgData name="Keelan Murphy" userId="S::d00183015@student.dkit.ie::9dce89f8-50ed-4cc7-9aea-044d2d5cf96b" providerId="AD" clId="Web-{3215B35E-D09C-4528-8415-7C439E91A032}" dt="2020-10-12T19:35:08.617" v="266" actId="20577"/>
        <pc:sldMkLst>
          <pc:docMk/>
          <pc:sldMk cId="3291043188" sldId="262"/>
        </pc:sldMkLst>
        <pc:spChg chg="del">
          <ac:chgData name="Keelan Murphy" userId="S::d00183015@student.dkit.ie::9dce89f8-50ed-4cc7-9aea-044d2d5cf96b" providerId="AD" clId="Web-{3215B35E-D09C-4528-8415-7C439E91A032}" dt="2020-10-12T19:33:58.803" v="258"/>
          <ac:spMkLst>
            <pc:docMk/>
            <pc:sldMk cId="3291043188" sldId="262"/>
            <ac:spMk id="5" creationId="{E63F0CA2-385D-483E-BAFD-CAD9E83D3067}"/>
          </ac:spMkLst>
        </pc:spChg>
        <pc:spChg chg="add mod">
          <ac:chgData name="Keelan Murphy" userId="S::d00183015@student.dkit.ie::9dce89f8-50ed-4cc7-9aea-044d2d5cf96b" providerId="AD" clId="Web-{3215B35E-D09C-4528-8415-7C439E91A032}" dt="2020-10-12T19:34:27.491" v="262" actId="1076"/>
          <ac:spMkLst>
            <pc:docMk/>
            <pc:sldMk cId="3291043188" sldId="262"/>
            <ac:spMk id="7" creationId="{63AF1BD4-F49F-47C7-B1E6-CCC039941E43}"/>
          </ac:spMkLst>
        </pc:spChg>
        <pc:spChg chg="add mod">
          <ac:chgData name="Keelan Murphy" userId="S::d00183015@student.dkit.ie::9dce89f8-50ed-4cc7-9aea-044d2d5cf96b" providerId="AD" clId="Web-{3215B35E-D09C-4528-8415-7C439E91A032}" dt="2020-10-12T19:35:08.617" v="266" actId="20577"/>
          <ac:spMkLst>
            <pc:docMk/>
            <pc:sldMk cId="3291043188" sldId="262"/>
            <ac:spMk id="8" creationId="{D7630E87-0D97-48B1-8B40-625AAA9DB656}"/>
          </ac:spMkLst>
        </pc:spChg>
        <pc:spChg chg="add mod">
          <ac:chgData name="Keelan Murphy" userId="S::d00183015@student.dkit.ie::9dce89f8-50ed-4cc7-9aea-044d2d5cf96b" providerId="AD" clId="Web-{3215B35E-D09C-4528-8415-7C439E91A032}" dt="2020-10-12T19:32:09.160" v="236" actId="20577"/>
          <ac:spMkLst>
            <pc:docMk/>
            <pc:sldMk cId="3291043188" sldId="262"/>
            <ac:spMk id="9" creationId="{33AA6FB6-C69F-4C72-B295-2B0ECA896774}"/>
          </ac:spMkLst>
        </pc:spChg>
        <pc:spChg chg="add mod">
          <ac:chgData name="Keelan Murphy" userId="S::d00183015@student.dkit.ie::9dce89f8-50ed-4cc7-9aea-044d2d5cf96b" providerId="AD" clId="Web-{3215B35E-D09C-4528-8415-7C439E91A032}" dt="2020-10-12T19:34:33.053" v="263" actId="1076"/>
          <ac:spMkLst>
            <pc:docMk/>
            <pc:sldMk cId="3291043188" sldId="262"/>
            <ac:spMk id="10" creationId="{74134660-6A3B-46A3-BE4A-62355D2C32A7}"/>
          </ac:spMkLst>
        </pc:spChg>
      </pc:sldChg>
    </pc:docChg>
  </pc:docChgLst>
  <pc:docChgLst>
    <pc:chgData name="Kristine Saroka" userId="S::d00213267@student.dkit.ie::894b4dfe-81ef-449c-8703-e0ea4126d792" providerId="AD" clId="Web-{2548F9D3-C7B2-452D-A823-5F249F044A42}"/>
    <pc:docChg chg="modSld">
      <pc:chgData name="Kristine Saroka" userId="S::d00213267@student.dkit.ie::894b4dfe-81ef-449c-8703-e0ea4126d792" providerId="AD" clId="Web-{2548F9D3-C7B2-452D-A823-5F249F044A42}" dt="2020-10-12T16:02:08.692" v="28" actId="20577"/>
      <pc:docMkLst>
        <pc:docMk/>
      </pc:docMkLst>
      <pc:sldChg chg="modSp">
        <pc:chgData name="Kristine Saroka" userId="S::d00213267@student.dkit.ie::894b4dfe-81ef-449c-8703-e0ea4126d792" providerId="AD" clId="Web-{2548F9D3-C7B2-452D-A823-5F249F044A42}" dt="2020-10-12T16:02:08.160" v="26" actId="20577"/>
        <pc:sldMkLst>
          <pc:docMk/>
          <pc:sldMk cId="316151759" sldId="256"/>
        </pc:sldMkLst>
        <pc:spChg chg="mod">
          <ac:chgData name="Kristine Saroka" userId="S::d00213267@student.dkit.ie::894b4dfe-81ef-449c-8703-e0ea4126d792" providerId="AD" clId="Web-{2548F9D3-C7B2-452D-A823-5F249F044A42}" dt="2020-10-12T16:02:08.160" v="26" actId="20577"/>
          <ac:spMkLst>
            <pc:docMk/>
            <pc:sldMk cId="316151759" sldId="256"/>
            <ac:spMk id="24" creationId="{8B0F262B-CF90-4E8D-8190-6E703785ED87}"/>
          </ac:spMkLst>
        </pc:spChg>
      </pc:sldChg>
      <pc:sldChg chg="modSp">
        <pc:chgData name="Kristine Saroka" userId="S::d00213267@student.dkit.ie::894b4dfe-81ef-449c-8703-e0ea4126d792" providerId="AD" clId="Web-{2548F9D3-C7B2-452D-A823-5F249F044A42}" dt="2020-10-12T16:01:19.753" v="4" actId="20577"/>
        <pc:sldMkLst>
          <pc:docMk/>
          <pc:sldMk cId="1372223067" sldId="258"/>
        </pc:sldMkLst>
        <pc:spChg chg="mod">
          <ac:chgData name="Kristine Saroka" userId="S::d00213267@student.dkit.ie::894b4dfe-81ef-449c-8703-e0ea4126d792" providerId="AD" clId="Web-{2548F9D3-C7B2-452D-A823-5F249F044A42}" dt="2020-10-12T16:01:19.753" v="4" actId="20577"/>
          <ac:spMkLst>
            <pc:docMk/>
            <pc:sldMk cId="1372223067" sldId="258"/>
            <ac:spMk id="4" creationId="{0C4889BE-7634-41AD-9CD4-89302BF42696}"/>
          </ac:spMkLst>
        </pc:spChg>
      </pc:sldChg>
      <pc:sldChg chg="modSp">
        <pc:chgData name="Kristine Saroka" userId="S::d00213267@student.dkit.ie::894b4dfe-81ef-449c-8703-e0ea4126d792" providerId="AD" clId="Web-{2548F9D3-C7B2-452D-A823-5F249F044A42}" dt="2020-10-12T16:01:42.457" v="24" actId="20577"/>
        <pc:sldMkLst>
          <pc:docMk/>
          <pc:sldMk cId="2600316737" sldId="259"/>
        </pc:sldMkLst>
        <pc:spChg chg="mod">
          <ac:chgData name="Kristine Saroka" userId="S::d00213267@student.dkit.ie::894b4dfe-81ef-449c-8703-e0ea4126d792" providerId="AD" clId="Web-{2548F9D3-C7B2-452D-A823-5F249F044A42}" dt="2020-10-12T16:01:42.457" v="24" actId="20577"/>
          <ac:spMkLst>
            <pc:docMk/>
            <pc:sldMk cId="2600316737" sldId="259"/>
            <ac:spMk id="4" creationId="{0C4889BE-7634-41AD-9CD4-89302BF42696}"/>
          </ac:spMkLst>
        </pc:spChg>
      </pc:sldChg>
    </pc:docChg>
  </pc:docChgLst>
  <pc:docChgLst>
    <pc:chgData name="James Farrell" userId="S::d00206780@student.dkit.ie::6b7ff338-42ad-419c-bd0b-d3ee2a8565cc" providerId="AD" clId="Web-{E847E287-8A98-4D8B-9009-FDB258E375B0}"/>
    <pc:docChg chg="addSld modSld sldOrd">
      <pc:chgData name="James Farrell" userId="S::d00206780@student.dkit.ie::6b7ff338-42ad-419c-bd0b-d3ee2a8565cc" providerId="AD" clId="Web-{E847E287-8A98-4D8B-9009-FDB258E375B0}" dt="2020-10-13T07:44:44.593" v="71" actId="20577"/>
      <pc:docMkLst>
        <pc:docMk/>
      </pc:docMkLst>
      <pc:sldChg chg="modSp">
        <pc:chgData name="James Farrell" userId="S::d00206780@student.dkit.ie::6b7ff338-42ad-419c-bd0b-d3ee2a8565cc" providerId="AD" clId="Web-{E847E287-8A98-4D8B-9009-FDB258E375B0}" dt="2020-10-13T07:44:24.889" v="58" actId="20577"/>
        <pc:sldMkLst>
          <pc:docMk/>
          <pc:sldMk cId="2172968411" sldId="257"/>
        </pc:sldMkLst>
        <pc:spChg chg="mod">
          <ac:chgData name="James Farrell" userId="S::d00206780@student.dkit.ie::6b7ff338-42ad-419c-bd0b-d3ee2a8565cc" providerId="AD" clId="Web-{E847E287-8A98-4D8B-9009-FDB258E375B0}" dt="2020-10-13T07:44:24.889" v="58" actId="20577"/>
          <ac:spMkLst>
            <pc:docMk/>
            <pc:sldMk cId="2172968411" sldId="257"/>
            <ac:spMk id="4" creationId="{0C4889BE-7634-41AD-9CD4-89302BF42696}"/>
          </ac:spMkLst>
        </pc:spChg>
        <pc:spChg chg="mod">
          <ac:chgData name="James Farrell" userId="S::d00206780@student.dkit.ie::6b7ff338-42ad-419c-bd0b-d3ee2a8565cc" providerId="AD" clId="Web-{E847E287-8A98-4D8B-9009-FDB258E375B0}" dt="2020-10-13T07:34:37.635" v="36" actId="20577"/>
          <ac:spMkLst>
            <pc:docMk/>
            <pc:sldMk cId="2172968411" sldId="257"/>
            <ac:spMk id="5" creationId="{E63F0CA2-385D-483E-BAFD-CAD9E83D3067}"/>
          </ac:spMkLst>
        </pc:spChg>
      </pc:sldChg>
      <pc:sldChg chg="modSp ord">
        <pc:chgData name="James Farrell" userId="S::d00206780@student.dkit.ie::6b7ff338-42ad-419c-bd0b-d3ee2a8565cc" providerId="AD" clId="Web-{E847E287-8A98-4D8B-9009-FDB258E375B0}" dt="2020-10-13T07:44:17.592" v="55" actId="20577"/>
        <pc:sldMkLst>
          <pc:docMk/>
          <pc:sldMk cId="1372223067" sldId="258"/>
        </pc:sldMkLst>
        <pc:spChg chg="mod">
          <ac:chgData name="James Farrell" userId="S::d00206780@student.dkit.ie::6b7ff338-42ad-419c-bd0b-d3ee2a8565cc" providerId="AD" clId="Web-{E847E287-8A98-4D8B-9009-FDB258E375B0}" dt="2020-10-13T07:44:17.592" v="55" actId="20577"/>
          <ac:spMkLst>
            <pc:docMk/>
            <pc:sldMk cId="1372223067" sldId="258"/>
            <ac:spMk id="4" creationId="{0C4889BE-7634-41AD-9CD4-89302BF42696}"/>
          </ac:spMkLst>
        </pc:spChg>
      </pc:sldChg>
      <pc:sldChg chg="modSp">
        <pc:chgData name="James Farrell" userId="S::d00206780@student.dkit.ie::6b7ff338-42ad-419c-bd0b-d3ee2a8565cc" providerId="AD" clId="Web-{E847E287-8A98-4D8B-9009-FDB258E375B0}" dt="2020-10-13T07:44:44.593" v="70" actId="20577"/>
        <pc:sldMkLst>
          <pc:docMk/>
          <pc:sldMk cId="2600316737" sldId="259"/>
        </pc:sldMkLst>
        <pc:spChg chg="mod">
          <ac:chgData name="James Farrell" userId="S::d00206780@student.dkit.ie::6b7ff338-42ad-419c-bd0b-d3ee2a8565cc" providerId="AD" clId="Web-{E847E287-8A98-4D8B-9009-FDB258E375B0}" dt="2020-10-13T07:44:44.593" v="70" actId="20577"/>
          <ac:spMkLst>
            <pc:docMk/>
            <pc:sldMk cId="2600316737" sldId="259"/>
            <ac:spMk id="4" creationId="{0C4889BE-7634-41AD-9CD4-89302BF42696}"/>
          </ac:spMkLst>
        </pc:spChg>
      </pc:sldChg>
      <pc:sldChg chg="modSp ord">
        <pc:chgData name="James Farrell" userId="S::d00206780@student.dkit.ie::6b7ff338-42ad-419c-bd0b-d3ee2a8565cc" providerId="AD" clId="Web-{E847E287-8A98-4D8B-9009-FDB258E375B0}" dt="2020-10-13T07:44:34.265" v="63" actId="20577"/>
        <pc:sldMkLst>
          <pc:docMk/>
          <pc:sldMk cId="2591034256" sldId="260"/>
        </pc:sldMkLst>
        <pc:spChg chg="mod">
          <ac:chgData name="James Farrell" userId="S::d00206780@student.dkit.ie::6b7ff338-42ad-419c-bd0b-d3ee2a8565cc" providerId="AD" clId="Web-{E847E287-8A98-4D8B-9009-FDB258E375B0}" dt="2020-10-13T07:44:34.265" v="63" actId="20577"/>
          <ac:spMkLst>
            <pc:docMk/>
            <pc:sldMk cId="2591034256" sldId="260"/>
            <ac:spMk id="4" creationId="{0C4889BE-7634-41AD-9CD4-89302BF42696}"/>
          </ac:spMkLst>
        </pc:spChg>
      </pc:sldChg>
      <pc:sldChg chg="modSp add ord replId">
        <pc:chgData name="James Farrell" userId="S::d00206780@student.dkit.ie::6b7ff338-42ad-419c-bd0b-d3ee2a8565cc" providerId="AD" clId="Web-{E847E287-8A98-4D8B-9009-FDB258E375B0}" dt="2020-10-13T07:44:00.075" v="47"/>
        <pc:sldMkLst>
          <pc:docMk/>
          <pc:sldMk cId="4132474367" sldId="263"/>
        </pc:sldMkLst>
        <pc:spChg chg="mod">
          <ac:chgData name="James Farrell" userId="S::d00206780@student.dkit.ie::6b7ff338-42ad-419c-bd0b-d3ee2a8565cc" providerId="AD" clId="Web-{E847E287-8A98-4D8B-9009-FDB258E375B0}" dt="2020-10-13T07:43:09.181" v="44" actId="20577"/>
          <ac:spMkLst>
            <pc:docMk/>
            <pc:sldMk cId="4132474367" sldId="263"/>
            <ac:spMk id="4" creationId="{0C4889BE-7634-41AD-9CD4-89302BF42696}"/>
          </ac:spMkLst>
        </pc:spChg>
      </pc:sldChg>
    </pc:docChg>
  </pc:docChgLst>
  <pc:docChgLst>
    <pc:chgData name="Kristine Saroka" userId="S::d00213267@student.dkit.ie::894b4dfe-81ef-449c-8703-e0ea4126d792" providerId="AD" clId="Web-{87C73182-1904-435D-8045-33AFFEEDC03D}"/>
    <pc:docChg chg="modSld">
      <pc:chgData name="Kristine Saroka" userId="S::d00213267@student.dkit.ie::894b4dfe-81ef-449c-8703-e0ea4126d792" providerId="AD" clId="Web-{87C73182-1904-435D-8045-33AFFEEDC03D}" dt="2020-10-12T15:58:49.900" v="41" actId="20577"/>
      <pc:docMkLst>
        <pc:docMk/>
      </pc:docMkLst>
      <pc:sldChg chg="modSp">
        <pc:chgData name="Kristine Saroka" userId="S::d00213267@student.dkit.ie::894b4dfe-81ef-449c-8703-e0ea4126d792" providerId="AD" clId="Web-{87C73182-1904-435D-8045-33AFFEEDC03D}" dt="2020-10-12T15:58:49.900" v="40" actId="20577"/>
        <pc:sldMkLst>
          <pc:docMk/>
          <pc:sldMk cId="2172968411" sldId="257"/>
        </pc:sldMkLst>
        <pc:spChg chg="mod">
          <ac:chgData name="Kristine Saroka" userId="S::d00213267@student.dkit.ie::894b4dfe-81ef-449c-8703-e0ea4126d792" providerId="AD" clId="Web-{87C73182-1904-435D-8045-33AFFEEDC03D}" dt="2020-10-12T15:58:49.900" v="40" actId="20577"/>
          <ac:spMkLst>
            <pc:docMk/>
            <pc:sldMk cId="2172968411" sldId="257"/>
            <ac:spMk id="5" creationId="{E63F0CA2-385D-483E-BAFD-CAD9E83D3067}"/>
          </ac:spMkLst>
        </pc:spChg>
      </pc:sldChg>
    </pc:docChg>
  </pc:docChgLst>
  <pc:docChgLst>
    <pc:chgData name="Kristine Saroka" userId="S::d00213267@student.dkit.ie::894b4dfe-81ef-449c-8703-e0ea4126d792" providerId="AD" clId="Web-{81DED52C-57E9-4DB2-BEFF-6314245D86D5}"/>
    <pc:docChg chg="modSld">
      <pc:chgData name="Kristine Saroka" userId="S::d00213267@student.dkit.ie::894b4dfe-81ef-449c-8703-e0ea4126d792" providerId="AD" clId="Web-{81DED52C-57E9-4DB2-BEFF-6314245D86D5}" dt="2020-10-12T15:57:39.974" v="166" actId="20577"/>
      <pc:docMkLst>
        <pc:docMk/>
      </pc:docMkLst>
      <pc:sldChg chg="modSp">
        <pc:chgData name="Kristine Saroka" userId="S::d00213267@student.dkit.ie::894b4dfe-81ef-449c-8703-e0ea4126d792" providerId="AD" clId="Web-{81DED52C-57E9-4DB2-BEFF-6314245D86D5}" dt="2020-10-12T15:57:39.974" v="165" actId="20577"/>
        <pc:sldMkLst>
          <pc:docMk/>
          <pc:sldMk cId="2172968411" sldId="257"/>
        </pc:sldMkLst>
        <pc:spChg chg="mod">
          <ac:chgData name="Kristine Saroka" userId="S::d00213267@student.dkit.ie::894b4dfe-81ef-449c-8703-e0ea4126d792" providerId="AD" clId="Web-{81DED52C-57E9-4DB2-BEFF-6314245D86D5}" dt="2020-10-12T15:57:39.974" v="165" actId="20577"/>
          <ac:spMkLst>
            <pc:docMk/>
            <pc:sldMk cId="2172968411" sldId="257"/>
            <ac:spMk id="5" creationId="{E63F0CA2-385D-483E-BAFD-CAD9E83D3067}"/>
          </ac:spMkLst>
        </pc:spChg>
      </pc:sldChg>
    </pc:docChg>
  </pc:docChgLst>
  <pc:docChgLst>
    <pc:chgData name="Kristine Saroka" userId="S::d00213267@student.dkit.ie::894b4dfe-81ef-449c-8703-e0ea4126d792" providerId="AD" clId="Web-{5E0B598F-B356-471A-9F9E-B0A132E271CA}"/>
    <pc:docChg chg="modSld">
      <pc:chgData name="Kristine Saroka" userId="S::d00213267@student.dkit.ie::894b4dfe-81ef-449c-8703-e0ea4126d792" providerId="AD" clId="Web-{5E0B598F-B356-471A-9F9E-B0A132E271CA}" dt="2020-10-12T15:59:57.197" v="24" actId="1076"/>
      <pc:docMkLst>
        <pc:docMk/>
      </pc:docMkLst>
      <pc:sldChg chg="modSp">
        <pc:chgData name="Kristine Saroka" userId="S::d00213267@student.dkit.ie::894b4dfe-81ef-449c-8703-e0ea4126d792" providerId="AD" clId="Web-{5E0B598F-B356-471A-9F9E-B0A132E271CA}" dt="2020-10-12T15:59:57.197" v="24" actId="1076"/>
        <pc:sldMkLst>
          <pc:docMk/>
          <pc:sldMk cId="2172968411" sldId="257"/>
        </pc:sldMkLst>
        <pc:spChg chg="mod">
          <ac:chgData name="Kristine Saroka" userId="S::d00213267@student.dkit.ie::894b4dfe-81ef-449c-8703-e0ea4126d792" providerId="AD" clId="Web-{5E0B598F-B356-471A-9F9E-B0A132E271CA}" dt="2020-10-12T15:59:57.197" v="24" actId="1076"/>
          <ac:spMkLst>
            <pc:docMk/>
            <pc:sldMk cId="2172968411" sldId="257"/>
            <ac:spMk id="5" creationId="{E63F0CA2-385D-483E-BAFD-CAD9E83D3067}"/>
          </ac:spMkLst>
        </pc:spChg>
      </pc:sldChg>
    </pc:docChg>
  </pc:docChgLst>
  <pc:docChgLst>
    <pc:chgData name="Kristine Saroka" userId="S::d00213267@student.dkit.ie::894b4dfe-81ef-449c-8703-e0ea4126d792" providerId="AD" clId="Web-{0DB2934B-119D-43C5-B8CB-A07BB0A8E916}"/>
    <pc:docChg chg="modSld">
      <pc:chgData name="Kristine Saroka" userId="S::d00213267@student.dkit.ie::894b4dfe-81ef-449c-8703-e0ea4126d792" providerId="AD" clId="Web-{0DB2934B-119D-43C5-B8CB-A07BB0A8E916}" dt="2020-10-12T20:57:32.165" v="9" actId="1076"/>
      <pc:docMkLst>
        <pc:docMk/>
      </pc:docMkLst>
      <pc:sldChg chg="modSp">
        <pc:chgData name="Kristine Saroka" userId="S::d00213267@student.dkit.ie::894b4dfe-81ef-449c-8703-e0ea4126d792" providerId="AD" clId="Web-{0DB2934B-119D-43C5-B8CB-A07BB0A8E916}" dt="2020-10-12T20:57:32.165" v="9" actId="1076"/>
        <pc:sldMkLst>
          <pc:docMk/>
          <pc:sldMk cId="3291043188" sldId="262"/>
        </pc:sldMkLst>
        <pc:spChg chg="mod">
          <ac:chgData name="Kristine Saroka" userId="S::d00213267@student.dkit.ie::894b4dfe-81ef-449c-8703-e0ea4126d792" providerId="AD" clId="Web-{0DB2934B-119D-43C5-B8CB-A07BB0A8E916}" dt="2020-10-12T20:57:32.149" v="6" actId="1076"/>
          <ac:spMkLst>
            <pc:docMk/>
            <pc:sldMk cId="3291043188" sldId="262"/>
            <ac:spMk id="7" creationId="{63AF1BD4-F49F-47C7-B1E6-CCC039941E43}"/>
          </ac:spMkLst>
        </pc:spChg>
        <pc:spChg chg="mod">
          <ac:chgData name="Kristine Saroka" userId="S::d00213267@student.dkit.ie::894b4dfe-81ef-449c-8703-e0ea4126d792" providerId="AD" clId="Web-{0DB2934B-119D-43C5-B8CB-A07BB0A8E916}" dt="2020-10-12T20:57:32.149" v="7" actId="1076"/>
          <ac:spMkLst>
            <pc:docMk/>
            <pc:sldMk cId="3291043188" sldId="262"/>
            <ac:spMk id="8" creationId="{D7630E87-0D97-48B1-8B40-625AAA9DB656}"/>
          </ac:spMkLst>
        </pc:spChg>
        <pc:spChg chg="mod">
          <ac:chgData name="Kristine Saroka" userId="S::d00213267@student.dkit.ie::894b4dfe-81ef-449c-8703-e0ea4126d792" providerId="AD" clId="Web-{0DB2934B-119D-43C5-B8CB-A07BB0A8E916}" dt="2020-10-12T20:57:32.165" v="8" actId="1076"/>
          <ac:spMkLst>
            <pc:docMk/>
            <pc:sldMk cId="3291043188" sldId="262"/>
            <ac:spMk id="9" creationId="{33AA6FB6-C69F-4C72-B295-2B0ECA896774}"/>
          </ac:spMkLst>
        </pc:spChg>
        <pc:spChg chg="mod">
          <ac:chgData name="Kristine Saroka" userId="S::d00213267@student.dkit.ie::894b4dfe-81ef-449c-8703-e0ea4126d792" providerId="AD" clId="Web-{0DB2934B-119D-43C5-B8CB-A07BB0A8E916}" dt="2020-10-12T20:57:32.165" v="9" actId="1076"/>
          <ac:spMkLst>
            <pc:docMk/>
            <pc:sldMk cId="3291043188" sldId="262"/>
            <ac:spMk id="10" creationId="{74134660-6A3B-46A3-BE4A-62355D2C32A7}"/>
          </ac:spMkLst>
        </pc:spChg>
      </pc:sldChg>
    </pc:docChg>
  </pc:docChgLst>
  <pc:docChgLst>
    <pc:chgData name="Kristine Saroka" userId="S::d00213267@student.dkit.ie::894b4dfe-81ef-449c-8703-e0ea4126d792" providerId="AD" clId="Web-{1D2312DC-238B-4B9D-8104-2181EA41F4C8}"/>
    <pc:docChg chg="modSld">
      <pc:chgData name="Kristine Saroka" userId="S::d00213267@student.dkit.ie::894b4dfe-81ef-449c-8703-e0ea4126d792" providerId="AD" clId="Web-{1D2312DC-238B-4B9D-8104-2181EA41F4C8}" dt="2020-10-12T14:39:35.253" v="34" actId="20577"/>
      <pc:docMkLst>
        <pc:docMk/>
      </pc:docMkLst>
      <pc:sldChg chg="modSp">
        <pc:chgData name="Kristine Saroka" userId="S::d00213267@student.dkit.ie::894b4dfe-81ef-449c-8703-e0ea4126d792" providerId="AD" clId="Web-{1D2312DC-238B-4B9D-8104-2181EA41F4C8}" dt="2020-10-12T14:39:21.377" v="27" actId="20577"/>
        <pc:sldMkLst>
          <pc:docMk/>
          <pc:sldMk cId="2172968411" sldId="257"/>
        </pc:sldMkLst>
        <pc:spChg chg="mod">
          <ac:chgData name="Kristine Saroka" userId="S::d00213267@student.dkit.ie::894b4dfe-81ef-449c-8703-e0ea4126d792" providerId="AD" clId="Web-{1D2312DC-238B-4B9D-8104-2181EA41F4C8}" dt="2020-10-12T14:39:21.377" v="27" actId="20577"/>
          <ac:spMkLst>
            <pc:docMk/>
            <pc:sldMk cId="2172968411" sldId="257"/>
            <ac:spMk id="4" creationId="{0C4889BE-7634-41AD-9CD4-89302BF42696}"/>
          </ac:spMkLst>
        </pc:spChg>
      </pc:sldChg>
      <pc:sldChg chg="modSp">
        <pc:chgData name="Kristine Saroka" userId="S::d00213267@student.dkit.ie::894b4dfe-81ef-449c-8703-e0ea4126d792" providerId="AD" clId="Web-{1D2312DC-238B-4B9D-8104-2181EA41F4C8}" dt="2020-10-12T14:39:14.407" v="24" actId="20577"/>
        <pc:sldMkLst>
          <pc:docMk/>
          <pc:sldMk cId="1372223067" sldId="258"/>
        </pc:sldMkLst>
        <pc:spChg chg="mod">
          <ac:chgData name="Kristine Saroka" userId="S::d00213267@student.dkit.ie::894b4dfe-81ef-449c-8703-e0ea4126d792" providerId="AD" clId="Web-{1D2312DC-238B-4B9D-8104-2181EA41F4C8}" dt="2020-10-12T14:39:14.407" v="24" actId="20577"/>
          <ac:spMkLst>
            <pc:docMk/>
            <pc:sldMk cId="1372223067" sldId="258"/>
            <ac:spMk id="4" creationId="{0C4889BE-7634-41AD-9CD4-89302BF42696}"/>
          </ac:spMkLst>
        </pc:spChg>
      </pc:sldChg>
      <pc:sldChg chg="modSp">
        <pc:chgData name="Kristine Saroka" userId="S::d00213267@student.dkit.ie::894b4dfe-81ef-449c-8703-e0ea4126d792" providerId="AD" clId="Web-{1D2312DC-238B-4B9D-8104-2181EA41F4C8}" dt="2020-10-12T14:39:35.253" v="33" actId="20577"/>
        <pc:sldMkLst>
          <pc:docMk/>
          <pc:sldMk cId="2600316737" sldId="259"/>
        </pc:sldMkLst>
        <pc:spChg chg="mod">
          <ac:chgData name="Kristine Saroka" userId="S::d00213267@student.dkit.ie::894b4dfe-81ef-449c-8703-e0ea4126d792" providerId="AD" clId="Web-{1D2312DC-238B-4B9D-8104-2181EA41F4C8}" dt="2020-10-12T14:39:35.253" v="33" actId="20577"/>
          <ac:spMkLst>
            <pc:docMk/>
            <pc:sldMk cId="2600316737" sldId="259"/>
            <ac:spMk id="4" creationId="{0C4889BE-7634-41AD-9CD4-89302BF42696}"/>
          </ac:spMkLst>
        </pc:spChg>
      </pc:sldChg>
      <pc:sldChg chg="modSp">
        <pc:chgData name="Kristine Saroka" userId="S::d00213267@student.dkit.ie::894b4dfe-81ef-449c-8703-e0ea4126d792" providerId="AD" clId="Web-{1D2312DC-238B-4B9D-8104-2181EA41F4C8}" dt="2020-10-12T14:38:07.980" v="11" actId="20577"/>
        <pc:sldMkLst>
          <pc:docMk/>
          <pc:sldMk cId="2591034256" sldId="260"/>
        </pc:sldMkLst>
        <pc:spChg chg="mod">
          <ac:chgData name="Kristine Saroka" userId="S::d00213267@student.dkit.ie::894b4dfe-81ef-449c-8703-e0ea4126d792" providerId="AD" clId="Web-{1D2312DC-238B-4B9D-8104-2181EA41F4C8}" dt="2020-10-12T14:38:07.980" v="11" actId="20577"/>
          <ac:spMkLst>
            <pc:docMk/>
            <pc:sldMk cId="2591034256" sldId="260"/>
            <ac:spMk id="4" creationId="{0C4889BE-7634-41AD-9CD4-89302BF42696}"/>
          </ac:spMkLst>
        </pc:spChg>
      </pc:sldChg>
      <pc:sldChg chg="modSp">
        <pc:chgData name="Kristine Saroka" userId="S::d00213267@student.dkit.ie::894b4dfe-81ef-449c-8703-e0ea4126d792" providerId="AD" clId="Web-{1D2312DC-238B-4B9D-8104-2181EA41F4C8}" dt="2020-10-12T14:38:13.074" v="14" actId="20577"/>
        <pc:sldMkLst>
          <pc:docMk/>
          <pc:sldMk cId="3320377627" sldId="261"/>
        </pc:sldMkLst>
        <pc:spChg chg="mod">
          <ac:chgData name="Kristine Saroka" userId="S::d00213267@student.dkit.ie::894b4dfe-81ef-449c-8703-e0ea4126d792" providerId="AD" clId="Web-{1D2312DC-238B-4B9D-8104-2181EA41F4C8}" dt="2020-10-12T14:38:13.074" v="14" actId="20577"/>
          <ac:spMkLst>
            <pc:docMk/>
            <pc:sldMk cId="3320377627" sldId="261"/>
            <ac:spMk id="4" creationId="{0C4889BE-7634-41AD-9CD4-89302BF42696}"/>
          </ac:spMkLst>
        </pc:spChg>
      </pc:sldChg>
      <pc:sldChg chg="modSp">
        <pc:chgData name="Kristine Saroka" userId="S::d00213267@student.dkit.ie::894b4dfe-81ef-449c-8703-e0ea4126d792" providerId="AD" clId="Web-{1D2312DC-238B-4B9D-8104-2181EA41F4C8}" dt="2020-10-12T14:38:20.419" v="17" actId="20577"/>
        <pc:sldMkLst>
          <pc:docMk/>
          <pc:sldMk cId="3291043188" sldId="262"/>
        </pc:sldMkLst>
        <pc:spChg chg="mod">
          <ac:chgData name="Kristine Saroka" userId="S::d00213267@student.dkit.ie::894b4dfe-81ef-449c-8703-e0ea4126d792" providerId="AD" clId="Web-{1D2312DC-238B-4B9D-8104-2181EA41F4C8}" dt="2020-10-12T14:38:20.419" v="17" actId="20577"/>
          <ac:spMkLst>
            <pc:docMk/>
            <pc:sldMk cId="3291043188" sldId="262"/>
            <ac:spMk id="4" creationId="{0C4889BE-7634-41AD-9CD4-89302BF42696}"/>
          </ac:spMkLst>
        </pc:spChg>
      </pc:sldChg>
    </pc:docChg>
  </pc:docChgLst>
  <pc:docChgLst>
    <pc:chgData name="James Farrell" userId="S::d00206780@student.dkit.ie::6b7ff338-42ad-419c-bd0b-d3ee2a8565cc" providerId="AD" clId="Web-{A4F2D3C8-4E0F-481E-A5E1-CCB13085482F}"/>
    <pc:docChg chg="addSld delSld modSld sldOrd modMainMaster">
      <pc:chgData name="James Farrell" userId="S::d00206780@student.dkit.ie::6b7ff338-42ad-419c-bd0b-d3ee2a8565cc" providerId="AD" clId="Web-{A4F2D3C8-4E0F-481E-A5E1-CCB13085482F}" dt="2020-10-13T12:22:49.732" v="2437" actId="14100"/>
      <pc:docMkLst>
        <pc:docMk/>
      </pc:docMkLst>
      <pc:sldChg chg="addSp delSp modSp mod">
        <pc:chgData name="James Farrell" userId="S::d00206780@student.dkit.ie::6b7ff338-42ad-419c-bd0b-d3ee2a8565cc" providerId="AD" clId="Web-{A4F2D3C8-4E0F-481E-A5E1-CCB13085482F}" dt="2020-10-13T12:18:04.886" v="2354" actId="20577"/>
        <pc:sldMkLst>
          <pc:docMk/>
          <pc:sldMk cId="316151759" sldId="256"/>
        </pc:sldMkLst>
        <pc:spChg chg="mod">
          <ac:chgData name="James Farrell" userId="S::d00206780@student.dkit.ie::6b7ff338-42ad-419c-bd0b-d3ee2a8565cc" providerId="AD" clId="Web-{A4F2D3C8-4E0F-481E-A5E1-CCB13085482F}" dt="2020-10-13T12:17:15.664" v="2324" actId="14100"/>
          <ac:spMkLst>
            <pc:docMk/>
            <pc:sldMk cId="316151759" sldId="256"/>
            <ac:spMk id="4" creationId="{CC4898A2-A896-4620-843B-C138EA7D0B52}"/>
          </ac:spMkLst>
        </pc:spChg>
        <pc:spChg chg="mod">
          <ac:chgData name="James Farrell" userId="S::d00206780@student.dkit.ie::6b7ff338-42ad-419c-bd0b-d3ee2a8565cc" providerId="AD" clId="Web-{A4F2D3C8-4E0F-481E-A5E1-CCB13085482F}" dt="2020-10-13T12:16:41.803" v="2319" actId="1076"/>
          <ac:spMkLst>
            <pc:docMk/>
            <pc:sldMk cId="316151759" sldId="256"/>
            <ac:spMk id="11" creationId="{B73D4A14-A00D-454D-9827-6665495BF217}"/>
          </ac:spMkLst>
        </pc:spChg>
        <pc:spChg chg="mod">
          <ac:chgData name="James Farrell" userId="S::d00206780@student.dkit.ie::6b7ff338-42ad-419c-bd0b-d3ee2a8565cc" providerId="AD" clId="Web-{A4F2D3C8-4E0F-481E-A5E1-CCB13085482F}" dt="2020-10-13T12:18:04.886" v="2354" actId="20577"/>
          <ac:spMkLst>
            <pc:docMk/>
            <pc:sldMk cId="316151759" sldId="256"/>
            <ac:spMk id="24" creationId="{8B0F262B-CF90-4E8D-8190-6E703785ED87}"/>
          </ac:spMkLst>
        </pc:spChg>
        <pc:spChg chg="mod">
          <ac:chgData name="James Farrell" userId="S::d00206780@student.dkit.ie::6b7ff338-42ad-419c-bd0b-d3ee2a8565cc" providerId="AD" clId="Web-{A4F2D3C8-4E0F-481E-A5E1-CCB13085482F}" dt="2020-10-13T12:16:21.114" v="2313" actId="20577"/>
          <ac:spMkLst>
            <pc:docMk/>
            <pc:sldMk cId="316151759" sldId="256"/>
            <ac:spMk id="26" creationId="{DFB41E2F-6FDE-4E4A-8240-E2C2FB5A40D3}"/>
          </ac:spMkLst>
        </pc:spChg>
        <pc:spChg chg="del">
          <ac:chgData name="James Farrell" userId="S::d00206780@student.dkit.ie::6b7ff338-42ad-419c-bd0b-d3ee2a8565cc" providerId="AD" clId="Web-{A4F2D3C8-4E0F-481E-A5E1-CCB13085482F}" dt="2020-10-13T12:16:00.722" v="2309"/>
          <ac:spMkLst>
            <pc:docMk/>
            <pc:sldMk cId="316151759" sldId="256"/>
            <ac:spMk id="28" creationId="{9593D671-5298-4342-B39D-A02707B84EA9}"/>
          </ac:spMkLst>
        </pc:spChg>
        <pc:grpChg chg="add mod">
          <ac:chgData name="James Farrell" userId="S::d00206780@student.dkit.ie::6b7ff338-42ad-419c-bd0b-d3ee2a8565cc" providerId="AD" clId="Web-{A4F2D3C8-4E0F-481E-A5E1-CCB13085482F}" dt="2020-10-13T12:16:53.928" v="2321" actId="1076"/>
          <ac:grpSpMkLst>
            <pc:docMk/>
            <pc:sldMk cId="316151759" sldId="256"/>
            <ac:grpSpMk id="2" creationId="{F1FBE005-BB59-4FCC-ACE8-77689A287DCB}"/>
          </ac:grpSpMkLst>
        </pc:grpChg>
        <pc:grpChg chg="add mod">
          <ac:chgData name="James Farrell" userId="S::d00206780@student.dkit.ie::6b7ff338-42ad-419c-bd0b-d3ee2a8565cc" providerId="AD" clId="Web-{A4F2D3C8-4E0F-481E-A5E1-CCB13085482F}" dt="2020-10-13T12:17:29.040" v="2326" actId="1076"/>
          <ac:grpSpMkLst>
            <pc:docMk/>
            <pc:sldMk cId="316151759" sldId="256"/>
            <ac:grpSpMk id="3" creationId="{76C868DA-FAC6-4199-BBD6-79EE9F1CDCCA}"/>
          </ac:grpSpMkLst>
        </pc:grpChg>
        <pc:grpChg chg="add mod">
          <ac:chgData name="James Farrell" userId="S::d00206780@student.dkit.ie::6b7ff338-42ad-419c-bd0b-d3ee2a8565cc" providerId="AD" clId="Web-{A4F2D3C8-4E0F-481E-A5E1-CCB13085482F}" dt="2020-10-13T12:17:41.931" v="2328" actId="1076"/>
          <ac:grpSpMkLst>
            <pc:docMk/>
            <pc:sldMk cId="316151759" sldId="256"/>
            <ac:grpSpMk id="5" creationId="{F9BECADA-26A7-4E16-ACBE-20E16A8EFB89}"/>
          </ac:grpSpMkLst>
        </pc:grpChg>
      </pc:sldChg>
      <pc:sldChg chg="del mod">
        <pc:chgData name="James Farrell" userId="S::d00206780@student.dkit.ie::6b7ff338-42ad-419c-bd0b-d3ee2a8565cc" providerId="AD" clId="Web-{A4F2D3C8-4E0F-481E-A5E1-CCB13085482F}" dt="2020-10-13T12:02:32.468" v="1656"/>
        <pc:sldMkLst>
          <pc:docMk/>
          <pc:sldMk cId="2172968411" sldId="257"/>
        </pc:sldMkLst>
      </pc:sldChg>
      <pc:sldChg chg="modSp del">
        <pc:chgData name="James Farrell" userId="S::d00206780@student.dkit.ie::6b7ff338-42ad-419c-bd0b-d3ee2a8565cc" providerId="AD" clId="Web-{A4F2D3C8-4E0F-481E-A5E1-CCB13085482F}" dt="2020-10-13T11:03:54.180" v="455"/>
        <pc:sldMkLst>
          <pc:docMk/>
          <pc:sldMk cId="1372223067" sldId="258"/>
        </pc:sldMkLst>
        <pc:spChg chg="mod">
          <ac:chgData name="James Farrell" userId="S::d00206780@student.dkit.ie::6b7ff338-42ad-419c-bd0b-d3ee2a8565cc" providerId="AD" clId="Web-{A4F2D3C8-4E0F-481E-A5E1-CCB13085482F}" dt="2020-10-13T10:12:30.085" v="4" actId="20577"/>
          <ac:spMkLst>
            <pc:docMk/>
            <pc:sldMk cId="1372223067" sldId="258"/>
            <ac:spMk id="5" creationId="{E63F0CA2-385D-483E-BAFD-CAD9E83D3067}"/>
          </ac:spMkLst>
        </pc:spChg>
      </pc:sldChg>
      <pc:sldChg chg="modSp del">
        <pc:chgData name="James Farrell" userId="S::d00206780@student.dkit.ie::6b7ff338-42ad-419c-bd0b-d3ee2a8565cc" providerId="AD" clId="Web-{A4F2D3C8-4E0F-481E-A5E1-CCB13085482F}" dt="2020-10-13T11:20:07.697" v="747"/>
        <pc:sldMkLst>
          <pc:docMk/>
          <pc:sldMk cId="2600316737" sldId="259"/>
        </pc:sldMkLst>
        <pc:spChg chg="mod">
          <ac:chgData name="James Farrell" userId="S::d00206780@student.dkit.ie::6b7ff338-42ad-419c-bd0b-d3ee2a8565cc" providerId="AD" clId="Web-{A4F2D3C8-4E0F-481E-A5E1-CCB13085482F}" dt="2020-10-13T10:16:19.262" v="74" actId="1076"/>
          <ac:spMkLst>
            <pc:docMk/>
            <pc:sldMk cId="2600316737" sldId="259"/>
            <ac:spMk id="4" creationId="{0C4889BE-7634-41AD-9CD4-89302BF42696}"/>
          </ac:spMkLst>
        </pc:spChg>
        <pc:spChg chg="mod">
          <ac:chgData name="James Farrell" userId="S::d00206780@student.dkit.ie::6b7ff338-42ad-419c-bd0b-d3ee2a8565cc" providerId="AD" clId="Web-{A4F2D3C8-4E0F-481E-A5E1-CCB13085482F}" dt="2020-10-13T10:16:01.840" v="71" actId="20577"/>
          <ac:spMkLst>
            <pc:docMk/>
            <pc:sldMk cId="2600316737" sldId="259"/>
            <ac:spMk id="5" creationId="{E63F0CA2-385D-483E-BAFD-CAD9E83D3067}"/>
          </ac:spMkLst>
        </pc:spChg>
      </pc:sldChg>
      <pc:sldChg chg="modSp del">
        <pc:chgData name="James Farrell" userId="S::d00206780@student.dkit.ie::6b7ff338-42ad-419c-bd0b-d3ee2a8565cc" providerId="AD" clId="Web-{A4F2D3C8-4E0F-481E-A5E1-CCB13085482F}" dt="2020-10-13T11:19:59.306" v="745"/>
        <pc:sldMkLst>
          <pc:docMk/>
          <pc:sldMk cId="2591034256" sldId="260"/>
        </pc:sldMkLst>
        <pc:spChg chg="mod">
          <ac:chgData name="James Farrell" userId="S::d00206780@student.dkit.ie::6b7ff338-42ad-419c-bd0b-d3ee2a8565cc" providerId="AD" clId="Web-{A4F2D3C8-4E0F-481E-A5E1-CCB13085482F}" dt="2020-10-13T11:04:04.478" v="458" actId="20577"/>
          <ac:spMkLst>
            <pc:docMk/>
            <pc:sldMk cId="2591034256" sldId="260"/>
            <ac:spMk id="4" creationId="{0C4889BE-7634-41AD-9CD4-89302BF42696}"/>
          </ac:spMkLst>
        </pc:spChg>
      </pc:sldChg>
      <pc:sldChg chg="del mod">
        <pc:chgData name="James Farrell" userId="S::d00206780@student.dkit.ie::6b7ff338-42ad-419c-bd0b-d3ee2a8565cc" providerId="AD" clId="Web-{A4F2D3C8-4E0F-481E-A5E1-CCB13085482F}" dt="2020-10-13T12:19:43.611" v="2407"/>
        <pc:sldMkLst>
          <pc:docMk/>
          <pc:sldMk cId="3320377627" sldId="261"/>
        </pc:sldMkLst>
      </pc:sldChg>
      <pc:sldChg chg="modSp del mod ord setBg">
        <pc:chgData name="James Farrell" userId="S::d00206780@student.dkit.ie::6b7ff338-42ad-419c-bd0b-d3ee2a8565cc" providerId="AD" clId="Web-{A4F2D3C8-4E0F-481E-A5E1-CCB13085482F}" dt="2020-10-13T11:19:56.025" v="744"/>
        <pc:sldMkLst>
          <pc:docMk/>
          <pc:sldMk cId="3291043188" sldId="262"/>
        </pc:sldMkLst>
        <pc:spChg chg="mod">
          <ac:chgData name="James Farrell" userId="S::d00206780@student.dkit.ie::6b7ff338-42ad-419c-bd0b-d3ee2a8565cc" providerId="AD" clId="Web-{A4F2D3C8-4E0F-481E-A5E1-CCB13085482F}" dt="2020-10-13T10:14:48.791" v="52" actId="1076"/>
          <ac:spMkLst>
            <pc:docMk/>
            <pc:sldMk cId="3291043188" sldId="262"/>
            <ac:spMk id="4" creationId="{0C4889BE-7634-41AD-9CD4-89302BF42696}"/>
          </ac:spMkLst>
        </pc:spChg>
      </pc:sldChg>
      <pc:sldChg chg="addSp delSp modSp mod setBg">
        <pc:chgData name="James Farrell" userId="S::d00206780@student.dkit.ie::6b7ff338-42ad-419c-bd0b-d3ee2a8565cc" providerId="AD" clId="Web-{A4F2D3C8-4E0F-481E-A5E1-CCB13085482F}" dt="2020-10-13T12:01:16.260" v="1640"/>
        <pc:sldMkLst>
          <pc:docMk/>
          <pc:sldMk cId="4132474367" sldId="263"/>
        </pc:sldMkLst>
        <pc:spChg chg="mod">
          <ac:chgData name="James Farrell" userId="S::d00206780@student.dkit.ie::6b7ff338-42ad-419c-bd0b-d3ee2a8565cc" providerId="AD" clId="Web-{A4F2D3C8-4E0F-481E-A5E1-CCB13085482F}" dt="2020-10-13T10:32:19.769" v="205" actId="20577"/>
          <ac:spMkLst>
            <pc:docMk/>
            <pc:sldMk cId="4132474367" sldId="263"/>
            <ac:spMk id="4" creationId="{0C4889BE-7634-41AD-9CD4-89302BF42696}"/>
          </ac:spMkLst>
        </pc:spChg>
        <pc:spChg chg="add del">
          <ac:chgData name="James Farrell" userId="S::d00206780@student.dkit.ie::6b7ff338-42ad-419c-bd0b-d3ee2a8565cc" providerId="AD" clId="Web-{A4F2D3C8-4E0F-481E-A5E1-CCB13085482F}" dt="2020-10-13T12:01:15.479" v="1639"/>
          <ac:spMkLst>
            <pc:docMk/>
            <pc:sldMk cId="4132474367" sldId="263"/>
            <ac:spMk id="5" creationId="{6CAE8AEA-507A-42FA-8358-58F106445ADA}"/>
          </ac:spMkLst>
        </pc:spChg>
        <pc:spChg chg="del">
          <ac:chgData name="James Farrell" userId="S::d00206780@student.dkit.ie::6b7ff338-42ad-419c-bd0b-d3ee2a8565cc" providerId="AD" clId="Web-{A4F2D3C8-4E0F-481E-A5E1-CCB13085482F}" dt="2020-10-13T10:17:30.873" v="77"/>
          <ac:spMkLst>
            <pc:docMk/>
            <pc:sldMk cId="4132474367" sldId="263"/>
            <ac:spMk id="5" creationId="{E63F0CA2-385D-483E-BAFD-CAD9E83D3067}"/>
          </ac:spMkLst>
        </pc:spChg>
        <pc:spChg chg="add mod ord">
          <ac:chgData name="James Farrell" userId="S::d00206780@student.dkit.ie::6b7ff338-42ad-419c-bd0b-d3ee2a8565cc" providerId="AD" clId="Web-{A4F2D3C8-4E0F-481E-A5E1-CCB13085482F}" dt="2020-10-13T11:47:35.990" v="1631"/>
          <ac:spMkLst>
            <pc:docMk/>
            <pc:sldMk cId="4132474367" sldId="263"/>
            <ac:spMk id="12" creationId="{11818509-9337-4CD1-8D51-FD6D593AE7C4}"/>
          </ac:spMkLst>
        </pc:spChg>
        <pc:spChg chg="add del mod ord">
          <ac:chgData name="James Farrell" userId="S::d00206780@student.dkit.ie::6b7ff338-42ad-419c-bd0b-d3ee2a8565cc" providerId="AD" clId="Web-{A4F2D3C8-4E0F-481E-A5E1-CCB13085482F}" dt="2020-10-13T10:24:01.054" v="165"/>
          <ac:spMkLst>
            <pc:docMk/>
            <pc:sldMk cId="4132474367" sldId="263"/>
            <ac:spMk id="12" creationId="{8310E867-6E46-4ADF-8835-BCCA0536CA0D}"/>
          </ac:spMkLst>
        </pc:spChg>
        <pc:spChg chg="add del mod ord">
          <ac:chgData name="James Farrell" userId="S::d00206780@student.dkit.ie::6b7ff338-42ad-419c-bd0b-d3ee2a8565cc" providerId="AD" clId="Web-{A4F2D3C8-4E0F-481E-A5E1-CCB13085482F}" dt="2020-10-13T10:27:55.950" v="193"/>
          <ac:spMkLst>
            <pc:docMk/>
            <pc:sldMk cId="4132474367" sldId="263"/>
            <ac:spMk id="17" creationId="{ECF24CB1-B1BC-4596-B57C-95EEA616652B}"/>
          </ac:spMkLst>
        </pc:spChg>
        <pc:grpChg chg="add del mod">
          <ac:chgData name="James Farrell" userId="S::d00206780@student.dkit.ie::6b7ff338-42ad-419c-bd0b-d3ee2a8565cc" providerId="AD" clId="Web-{A4F2D3C8-4E0F-481E-A5E1-CCB13085482F}" dt="2020-10-13T10:23:42.304" v="162"/>
          <ac:grpSpMkLst>
            <pc:docMk/>
            <pc:sldMk cId="4132474367" sldId="263"/>
            <ac:grpSpMk id="13" creationId="{E55C4221-4B2C-47D5-8EF4-6EFFCD49D07F}"/>
          </ac:grpSpMkLst>
        </pc:grpChg>
        <pc:grpChg chg="add del mod">
          <ac:chgData name="James Farrell" userId="S::d00206780@student.dkit.ie::6b7ff338-42ad-419c-bd0b-d3ee2a8565cc" providerId="AD" clId="Web-{A4F2D3C8-4E0F-481E-A5E1-CCB13085482F}" dt="2020-10-13T10:25:34.025" v="173"/>
          <ac:grpSpMkLst>
            <pc:docMk/>
            <pc:sldMk cId="4132474367" sldId="263"/>
            <ac:grpSpMk id="14" creationId="{822C2795-746F-40B7-BB74-36A6D8B842E1}"/>
          </ac:grpSpMkLst>
        </pc:grpChg>
        <pc:grpChg chg="add del">
          <ac:chgData name="James Farrell" userId="S::d00206780@student.dkit.ie::6b7ff338-42ad-419c-bd0b-d3ee2a8565cc" providerId="AD" clId="Web-{A4F2D3C8-4E0F-481E-A5E1-CCB13085482F}" dt="2020-10-13T10:26:14.760" v="178"/>
          <ac:grpSpMkLst>
            <pc:docMk/>
            <pc:sldMk cId="4132474367" sldId="263"/>
            <ac:grpSpMk id="15" creationId="{D6DFDC52-6AF6-4E9C-B067-7EC2FCFF2CD3}"/>
          </ac:grpSpMkLst>
        </pc:grpChg>
        <pc:grpChg chg="add mod">
          <ac:chgData name="James Farrell" userId="S::d00206780@student.dkit.ie::6b7ff338-42ad-419c-bd0b-d3ee2a8565cc" providerId="AD" clId="Web-{A4F2D3C8-4E0F-481E-A5E1-CCB13085482F}" dt="2020-10-13T10:27:54.325" v="192" actId="1076"/>
          <ac:grpSpMkLst>
            <pc:docMk/>
            <pc:sldMk cId="4132474367" sldId="263"/>
            <ac:grpSpMk id="16" creationId="{1EC8F99E-E5BF-4C79-9932-E122353A1817}"/>
          </ac:grpSpMkLst>
        </pc:grpChg>
        <pc:picChg chg="mod">
          <ac:chgData name="James Farrell" userId="S::d00206780@student.dkit.ie::6b7ff338-42ad-419c-bd0b-d3ee2a8565cc" providerId="AD" clId="Web-{A4F2D3C8-4E0F-481E-A5E1-CCB13085482F}" dt="2020-10-13T10:20:05.486" v="103"/>
          <ac:picMkLst>
            <pc:docMk/>
            <pc:sldMk cId="4132474367" sldId="263"/>
            <ac:picMk id="3" creationId="{878D7502-559B-4A67-83B3-E992BEEFC38C}"/>
          </ac:picMkLst>
        </pc:picChg>
        <pc:picChg chg="add mod topLvl">
          <ac:chgData name="James Farrell" userId="S::d00206780@student.dkit.ie::6b7ff338-42ad-419c-bd0b-d3ee2a8565cc" providerId="AD" clId="Web-{A4F2D3C8-4E0F-481E-A5E1-CCB13085482F}" dt="2020-10-13T10:26:50.105" v="183" actId="1076"/>
          <ac:picMkLst>
            <pc:docMk/>
            <pc:sldMk cId="4132474367" sldId="263"/>
            <ac:picMk id="6" creationId="{CF4FD47C-82CD-4DB7-9EB4-2558EEA1951D}"/>
          </ac:picMkLst>
        </pc:picChg>
        <pc:picChg chg="add del mod">
          <ac:chgData name="James Farrell" userId="S::d00206780@student.dkit.ie::6b7ff338-42ad-419c-bd0b-d3ee2a8565cc" providerId="AD" clId="Web-{A4F2D3C8-4E0F-481E-A5E1-CCB13085482F}" dt="2020-10-13T10:17:39.842" v="81"/>
          <ac:picMkLst>
            <pc:docMk/>
            <pc:sldMk cId="4132474367" sldId="263"/>
            <ac:picMk id="7" creationId="{977DAE31-AAE9-4E51-92F0-6BE7B08F7654}"/>
          </ac:picMkLst>
        </pc:picChg>
        <pc:picChg chg="add mod topLvl">
          <ac:chgData name="James Farrell" userId="S::d00206780@student.dkit.ie::6b7ff338-42ad-419c-bd0b-d3ee2a8565cc" providerId="AD" clId="Web-{A4F2D3C8-4E0F-481E-A5E1-CCB13085482F}" dt="2020-10-13T10:26:30.214" v="181" actId="1076"/>
          <ac:picMkLst>
            <pc:docMk/>
            <pc:sldMk cId="4132474367" sldId="263"/>
            <ac:picMk id="8" creationId="{6FEE5B0E-CC6F-4993-B797-277172D88055}"/>
          </ac:picMkLst>
        </pc:picChg>
        <pc:picChg chg="add mod topLvl">
          <ac:chgData name="James Farrell" userId="S::d00206780@student.dkit.ie::6b7ff338-42ad-419c-bd0b-d3ee2a8565cc" providerId="AD" clId="Web-{A4F2D3C8-4E0F-481E-A5E1-CCB13085482F}" dt="2020-10-13T10:26:14.760" v="178"/>
          <ac:picMkLst>
            <pc:docMk/>
            <pc:sldMk cId="4132474367" sldId="263"/>
            <ac:picMk id="9" creationId="{9156AF6C-25E7-49D8-A4AB-E7CFE71008AD}"/>
          </ac:picMkLst>
        </pc:picChg>
        <pc:picChg chg="add mod topLvl">
          <ac:chgData name="James Farrell" userId="S::d00206780@student.dkit.ie::6b7ff338-42ad-419c-bd0b-d3ee2a8565cc" providerId="AD" clId="Web-{A4F2D3C8-4E0F-481E-A5E1-CCB13085482F}" dt="2020-10-13T10:26:14.760" v="178"/>
          <ac:picMkLst>
            <pc:docMk/>
            <pc:sldMk cId="4132474367" sldId="263"/>
            <ac:picMk id="10" creationId="{0E9B0F42-3F6B-4E6A-AD1E-90C3D1E56249}"/>
          </ac:picMkLst>
        </pc:picChg>
        <pc:picChg chg="add mod ord topLvl">
          <ac:chgData name="James Farrell" userId="S::d00206780@student.dkit.ie::6b7ff338-42ad-419c-bd0b-d3ee2a8565cc" providerId="AD" clId="Web-{A4F2D3C8-4E0F-481E-A5E1-CCB13085482F}" dt="2020-10-13T10:26:14.760" v="178"/>
          <ac:picMkLst>
            <pc:docMk/>
            <pc:sldMk cId="4132474367" sldId="263"/>
            <ac:picMk id="11" creationId="{4737A944-EB23-42B3-B9CB-1E113DB5407B}"/>
          </ac:picMkLst>
        </pc:picChg>
      </pc:sldChg>
      <pc:sldChg chg="addSp delSp modSp add mod replId setBg">
        <pc:chgData name="James Farrell" userId="S::d00206780@student.dkit.ie::6b7ff338-42ad-419c-bd0b-d3ee2a8565cc" providerId="AD" clId="Web-{A4F2D3C8-4E0F-481E-A5E1-CCB13085482F}" dt="2020-10-13T12:01:25.010" v="1642"/>
        <pc:sldMkLst>
          <pc:docMk/>
          <pc:sldMk cId="2715819246" sldId="264"/>
        </pc:sldMkLst>
        <pc:spChg chg="mod">
          <ac:chgData name="James Farrell" userId="S::d00206780@student.dkit.ie::6b7ff338-42ad-419c-bd0b-d3ee2a8565cc" providerId="AD" clId="Web-{A4F2D3C8-4E0F-481E-A5E1-CCB13085482F}" dt="2020-10-13T10:29:05.874" v="195" actId="20577"/>
          <ac:spMkLst>
            <pc:docMk/>
            <pc:sldMk cId="2715819246" sldId="264"/>
            <ac:spMk id="4" creationId="{0C4889BE-7634-41AD-9CD4-89302BF42696}"/>
          </ac:spMkLst>
        </pc:spChg>
        <pc:spChg chg="add del mod ord">
          <ac:chgData name="James Farrell" userId="S::d00206780@student.dkit.ie::6b7ff338-42ad-419c-bd0b-d3ee2a8565cc" providerId="AD" clId="Web-{A4F2D3C8-4E0F-481E-A5E1-CCB13085482F}" dt="2020-10-13T10:57:58.283" v="243"/>
          <ac:spMkLst>
            <pc:docMk/>
            <pc:sldMk cId="2715819246" sldId="264"/>
            <ac:spMk id="8" creationId="{B1BA99A4-3B8D-42C6-B9C1-A4DCA3471FE6}"/>
          </ac:spMkLst>
        </pc:spChg>
        <pc:spChg chg="add mod">
          <ac:chgData name="James Farrell" userId="S::d00206780@student.dkit.ie::6b7ff338-42ad-419c-bd0b-d3ee2a8565cc" providerId="AD" clId="Web-{A4F2D3C8-4E0F-481E-A5E1-CCB13085482F}" dt="2020-10-13T11:03:40.398" v="453" actId="1076"/>
          <ac:spMkLst>
            <pc:docMk/>
            <pc:sldMk cId="2715819246" sldId="264"/>
            <ac:spMk id="9" creationId="{D27675B5-4A65-4B3A-9121-6FD8D7D736C4}"/>
          </ac:spMkLst>
        </pc:spChg>
        <pc:spChg chg="add mod">
          <ac:chgData name="James Farrell" userId="S::d00206780@student.dkit.ie::6b7ff338-42ad-419c-bd0b-d3ee2a8565cc" providerId="AD" clId="Web-{A4F2D3C8-4E0F-481E-A5E1-CCB13085482F}" dt="2020-10-13T11:03:44.258" v="454" actId="1076"/>
          <ac:spMkLst>
            <pc:docMk/>
            <pc:sldMk cId="2715819246" sldId="264"/>
            <ac:spMk id="10" creationId="{808EAFB6-22AD-4EB3-8909-5CAFA08050F3}"/>
          </ac:spMkLst>
        </pc:spChg>
        <pc:grpChg chg="del">
          <ac:chgData name="James Farrell" userId="S::d00206780@student.dkit.ie::6b7ff338-42ad-419c-bd0b-d3ee2a8565cc" providerId="AD" clId="Web-{A4F2D3C8-4E0F-481E-A5E1-CCB13085482F}" dt="2020-10-13T10:29:13.874" v="199"/>
          <ac:grpSpMkLst>
            <pc:docMk/>
            <pc:sldMk cId="2715819246" sldId="264"/>
            <ac:grpSpMk id="16" creationId="{1EC8F99E-E5BF-4C79-9932-E122353A1817}"/>
          </ac:grpSpMkLst>
        </pc:grpChg>
        <pc:picChg chg="add del mod modCrop">
          <ac:chgData name="James Farrell" userId="S::d00206780@student.dkit.ie::6b7ff338-42ad-419c-bd0b-d3ee2a8565cc" providerId="AD" clId="Web-{A4F2D3C8-4E0F-481E-A5E1-CCB13085482F}" dt="2020-10-13T10:56:52.857" v="223"/>
          <ac:picMkLst>
            <pc:docMk/>
            <pc:sldMk cId="2715819246" sldId="264"/>
            <ac:picMk id="5" creationId="{67120F1A-2CD0-4AB5-90BA-46B5039CFC20}"/>
          </ac:picMkLst>
        </pc:picChg>
        <pc:picChg chg="add del mod">
          <ac:chgData name="James Farrell" userId="S::d00206780@student.dkit.ie::6b7ff338-42ad-419c-bd0b-d3ee2a8565cc" providerId="AD" clId="Web-{A4F2D3C8-4E0F-481E-A5E1-CCB13085482F}" dt="2020-10-13T10:56:53.810" v="224"/>
          <ac:picMkLst>
            <pc:docMk/>
            <pc:sldMk cId="2715819246" sldId="264"/>
            <ac:picMk id="6" creationId="{C4A2B23D-9DD5-4008-B7AB-AE66529AAFB9}"/>
          </ac:picMkLst>
        </pc:picChg>
        <pc:picChg chg="del">
          <ac:chgData name="James Farrell" userId="S::d00206780@student.dkit.ie::6b7ff338-42ad-419c-bd0b-d3ee2a8565cc" providerId="AD" clId="Web-{A4F2D3C8-4E0F-481E-A5E1-CCB13085482F}" dt="2020-10-13T10:29:11.874" v="198"/>
          <ac:picMkLst>
            <pc:docMk/>
            <pc:sldMk cId="2715819246" sldId="264"/>
            <ac:picMk id="6" creationId="{CF4FD47C-82CD-4DB7-9EB4-2558EEA1951D}"/>
          </ac:picMkLst>
        </pc:picChg>
        <pc:picChg chg="add mod">
          <ac:chgData name="James Farrell" userId="S::d00206780@student.dkit.ie::6b7ff338-42ad-419c-bd0b-d3ee2a8565cc" providerId="AD" clId="Web-{A4F2D3C8-4E0F-481E-A5E1-CCB13085482F}" dt="2020-10-13T11:03:40.383" v="452" actId="1076"/>
          <ac:picMkLst>
            <pc:docMk/>
            <pc:sldMk cId="2715819246" sldId="264"/>
            <ac:picMk id="7" creationId="{4B4D7A3C-F990-431D-BABC-B9339A4DF813}"/>
          </ac:picMkLst>
        </pc:picChg>
      </pc:sldChg>
      <pc:sldChg chg="add del replId">
        <pc:chgData name="James Farrell" userId="S::d00206780@student.dkit.ie::6b7ff338-42ad-419c-bd0b-d3ee2a8565cc" providerId="AD" clId="Web-{A4F2D3C8-4E0F-481E-A5E1-CCB13085482F}" dt="2020-10-13T10:54:22.332" v="207"/>
        <pc:sldMkLst>
          <pc:docMk/>
          <pc:sldMk cId="1888660843" sldId="265"/>
        </pc:sldMkLst>
      </pc:sldChg>
      <pc:sldChg chg="addSp delSp modSp add mod replId setBg">
        <pc:chgData name="James Farrell" userId="S::d00206780@student.dkit.ie::6b7ff338-42ad-419c-bd0b-d3ee2a8565cc" providerId="AD" clId="Web-{A4F2D3C8-4E0F-481E-A5E1-CCB13085482F}" dt="2020-10-13T12:01:16.260" v="1640"/>
        <pc:sldMkLst>
          <pc:docMk/>
          <pc:sldMk cId="1897283518" sldId="265"/>
        </pc:sldMkLst>
        <pc:spChg chg="mod">
          <ac:chgData name="James Farrell" userId="S::d00206780@student.dkit.ie::6b7ff338-42ad-419c-bd0b-d3ee2a8565cc" providerId="AD" clId="Web-{A4F2D3C8-4E0F-481E-A5E1-CCB13085482F}" dt="2020-10-13T11:04:42.715" v="474" actId="1076"/>
          <ac:spMkLst>
            <pc:docMk/>
            <pc:sldMk cId="1897283518" sldId="265"/>
            <ac:spMk id="4" creationId="{0C4889BE-7634-41AD-9CD4-89302BF42696}"/>
          </ac:spMkLst>
        </pc:spChg>
        <pc:spChg chg="add mod topLvl">
          <ac:chgData name="James Farrell" userId="S::d00206780@student.dkit.ie::6b7ff338-42ad-419c-bd0b-d3ee2a8565cc" providerId="AD" clId="Web-{A4F2D3C8-4E0F-481E-A5E1-CCB13085482F}" dt="2020-10-13T11:32:54.934" v="1316" actId="20577"/>
          <ac:spMkLst>
            <pc:docMk/>
            <pc:sldMk cId="1897283518" sldId="265"/>
            <ac:spMk id="8" creationId="{6EDD6292-D2E9-4C8B-9E9B-99BD920B04E8}"/>
          </ac:spMkLst>
        </pc:spChg>
        <pc:spChg chg="del">
          <ac:chgData name="James Farrell" userId="S::d00206780@student.dkit.ie::6b7ff338-42ad-419c-bd0b-d3ee2a8565cc" providerId="AD" clId="Web-{A4F2D3C8-4E0F-481E-A5E1-CCB13085482F}" dt="2020-10-13T11:07:04.554" v="577"/>
          <ac:spMkLst>
            <pc:docMk/>
            <pc:sldMk cId="1897283518" sldId="265"/>
            <ac:spMk id="9" creationId="{D27675B5-4A65-4B3A-9121-6FD8D7D736C4}"/>
          </ac:spMkLst>
        </pc:spChg>
        <pc:spChg chg="mod topLvl">
          <ac:chgData name="James Farrell" userId="S::d00206780@student.dkit.ie::6b7ff338-42ad-419c-bd0b-d3ee2a8565cc" providerId="AD" clId="Web-{A4F2D3C8-4E0F-481E-A5E1-CCB13085482F}" dt="2020-10-13T11:32:53.371" v="1314" actId="20577"/>
          <ac:spMkLst>
            <pc:docMk/>
            <pc:sldMk cId="1897283518" sldId="265"/>
            <ac:spMk id="10" creationId="{808EAFB6-22AD-4EB3-8909-5CAFA08050F3}"/>
          </ac:spMkLst>
        </pc:spChg>
        <pc:spChg chg="add del mod ord">
          <ac:chgData name="James Farrell" userId="S::d00206780@student.dkit.ie::6b7ff338-42ad-419c-bd0b-d3ee2a8565cc" providerId="AD" clId="Web-{A4F2D3C8-4E0F-481E-A5E1-CCB13085482F}" dt="2020-10-13T11:19:09.038" v="737"/>
          <ac:spMkLst>
            <pc:docMk/>
            <pc:sldMk cId="1897283518" sldId="265"/>
            <ac:spMk id="15" creationId="{4508AE1B-ED87-4BB4-A4EA-F40B7EB2D825}"/>
          </ac:spMkLst>
        </pc:spChg>
        <pc:grpChg chg="add del mod">
          <ac:chgData name="James Farrell" userId="S::d00206780@student.dkit.ie::6b7ff338-42ad-419c-bd0b-d3ee2a8565cc" providerId="AD" clId="Web-{A4F2D3C8-4E0F-481E-A5E1-CCB13085482F}" dt="2020-10-13T11:19:15.475" v="738"/>
          <ac:grpSpMkLst>
            <pc:docMk/>
            <pc:sldMk cId="1897283518" sldId="265"/>
            <ac:grpSpMk id="14" creationId="{A3B4E570-C66D-4817-841D-E83D5E2457BE}"/>
          </ac:grpSpMkLst>
        </pc:grpChg>
        <pc:picChg chg="add del mod">
          <ac:chgData name="James Farrell" userId="S::d00206780@student.dkit.ie::6b7ff338-42ad-419c-bd0b-d3ee2a8565cc" providerId="AD" clId="Web-{A4F2D3C8-4E0F-481E-A5E1-CCB13085482F}" dt="2020-10-13T11:11:33.728" v="666"/>
          <ac:picMkLst>
            <pc:docMk/>
            <pc:sldMk cId="1897283518" sldId="265"/>
            <ac:picMk id="5" creationId="{316BCDF5-0C5F-498D-9553-4D37821DEF02}"/>
          </ac:picMkLst>
        </pc:picChg>
        <pc:picChg chg="add del mod">
          <ac:chgData name="James Farrell" userId="S::d00206780@student.dkit.ie::6b7ff338-42ad-419c-bd0b-d3ee2a8565cc" providerId="AD" clId="Web-{A4F2D3C8-4E0F-481E-A5E1-CCB13085482F}" dt="2020-10-13T11:13:56.518" v="685"/>
          <ac:picMkLst>
            <pc:docMk/>
            <pc:sldMk cId="1897283518" sldId="265"/>
            <ac:picMk id="6" creationId="{B12A1786-765B-4098-A162-0B543B5DFC2D}"/>
          </ac:picMkLst>
        </pc:picChg>
        <pc:picChg chg="del">
          <ac:chgData name="James Farrell" userId="S::d00206780@student.dkit.ie::6b7ff338-42ad-419c-bd0b-d3ee2a8565cc" providerId="AD" clId="Web-{A4F2D3C8-4E0F-481E-A5E1-CCB13085482F}" dt="2020-10-13T11:04:54.872" v="475"/>
          <ac:picMkLst>
            <pc:docMk/>
            <pc:sldMk cId="1897283518" sldId="265"/>
            <ac:picMk id="7" creationId="{4B4D7A3C-F990-431D-BABC-B9339A4DF813}"/>
          </ac:picMkLst>
        </pc:picChg>
        <pc:picChg chg="add del mod">
          <ac:chgData name="James Farrell" userId="S::d00206780@student.dkit.ie::6b7ff338-42ad-419c-bd0b-d3ee2a8565cc" providerId="AD" clId="Web-{A4F2D3C8-4E0F-481E-A5E1-CCB13085482F}" dt="2020-10-13T11:13:31.907" v="682"/>
          <ac:picMkLst>
            <pc:docMk/>
            <pc:sldMk cId="1897283518" sldId="265"/>
            <ac:picMk id="11" creationId="{4F2670F3-F7DB-4F72-BD45-C557248D5AAB}"/>
          </ac:picMkLst>
        </pc:picChg>
        <pc:picChg chg="add del mod">
          <ac:chgData name="James Farrell" userId="S::d00206780@student.dkit.ie::6b7ff338-42ad-419c-bd0b-d3ee2a8565cc" providerId="AD" clId="Web-{A4F2D3C8-4E0F-481E-A5E1-CCB13085482F}" dt="2020-10-13T11:16:26.230" v="708"/>
          <ac:picMkLst>
            <pc:docMk/>
            <pc:sldMk cId="1897283518" sldId="265"/>
            <ac:picMk id="12" creationId="{22880695-3E18-41A8-BC8C-3E057700179B}"/>
          </ac:picMkLst>
        </pc:picChg>
        <pc:picChg chg="add mod ord topLvl modCrop">
          <ac:chgData name="James Farrell" userId="S::d00206780@student.dkit.ie::6b7ff338-42ad-419c-bd0b-d3ee2a8565cc" providerId="AD" clId="Web-{A4F2D3C8-4E0F-481E-A5E1-CCB13085482F}" dt="2020-10-13T11:19:40.805" v="743" actId="1076"/>
          <ac:picMkLst>
            <pc:docMk/>
            <pc:sldMk cId="1897283518" sldId="265"/>
            <ac:picMk id="13" creationId="{A2E72A72-CDCA-4C47-9381-305E85670879}"/>
          </ac:picMkLst>
        </pc:picChg>
        <pc:picChg chg="add mod modCrop">
          <ac:chgData name="James Farrell" userId="S::d00206780@student.dkit.ie::6b7ff338-42ad-419c-bd0b-d3ee2a8565cc" providerId="AD" clId="Web-{A4F2D3C8-4E0F-481E-A5E1-CCB13085482F}" dt="2020-10-13T11:42:48.580" v="1565"/>
          <ac:picMkLst>
            <pc:docMk/>
            <pc:sldMk cId="1897283518" sldId="265"/>
            <ac:picMk id="16" creationId="{8F1F31C2-F05F-4D5A-AC61-F97C377FFE23}"/>
          </ac:picMkLst>
        </pc:picChg>
      </pc:sldChg>
      <pc:sldChg chg="addSp delSp modSp add mod replId">
        <pc:chgData name="James Farrell" userId="S::d00206780@student.dkit.ie::6b7ff338-42ad-419c-bd0b-d3ee2a8565cc" providerId="AD" clId="Web-{A4F2D3C8-4E0F-481E-A5E1-CCB13085482F}" dt="2020-10-13T12:01:16.260" v="1640"/>
        <pc:sldMkLst>
          <pc:docMk/>
          <pc:sldMk cId="69538759" sldId="266"/>
        </pc:sldMkLst>
        <pc:spChg chg="mod">
          <ac:chgData name="James Farrell" userId="S::d00206780@student.dkit.ie::6b7ff338-42ad-419c-bd0b-d3ee2a8565cc" providerId="AD" clId="Web-{A4F2D3C8-4E0F-481E-A5E1-CCB13085482F}" dt="2020-10-13T11:22:35.644" v="918" actId="20577"/>
          <ac:spMkLst>
            <pc:docMk/>
            <pc:sldMk cId="69538759" sldId="266"/>
            <ac:spMk id="4" creationId="{0C4889BE-7634-41AD-9CD4-89302BF42696}"/>
          </ac:spMkLst>
        </pc:spChg>
        <pc:spChg chg="add mod">
          <ac:chgData name="James Farrell" userId="S::d00206780@student.dkit.ie::6b7ff338-42ad-419c-bd0b-d3ee2a8565cc" providerId="AD" clId="Web-{A4F2D3C8-4E0F-481E-A5E1-CCB13085482F}" dt="2020-10-13T11:23:29.038" v="931" actId="20577"/>
          <ac:spMkLst>
            <pc:docMk/>
            <pc:sldMk cId="69538759" sldId="266"/>
            <ac:spMk id="5" creationId="{1F28BCF2-1605-4B04-AF7F-53DCA931561A}"/>
          </ac:spMkLst>
        </pc:spChg>
        <pc:spChg chg="mod">
          <ac:chgData name="James Farrell" userId="S::d00206780@student.dkit.ie::6b7ff338-42ad-419c-bd0b-d3ee2a8565cc" providerId="AD" clId="Web-{A4F2D3C8-4E0F-481E-A5E1-CCB13085482F}" dt="2020-10-13T11:32:58.043" v="1320" actId="20577"/>
          <ac:spMkLst>
            <pc:docMk/>
            <pc:sldMk cId="69538759" sldId="266"/>
            <ac:spMk id="8" creationId="{6EDD6292-D2E9-4C8B-9E9B-99BD920B04E8}"/>
          </ac:spMkLst>
        </pc:spChg>
        <pc:spChg chg="mod">
          <ac:chgData name="James Farrell" userId="S::d00206780@student.dkit.ie::6b7ff338-42ad-419c-bd0b-d3ee2a8565cc" providerId="AD" clId="Web-{A4F2D3C8-4E0F-481E-A5E1-CCB13085482F}" dt="2020-10-13T11:33:00.247" v="1322" actId="20577"/>
          <ac:spMkLst>
            <pc:docMk/>
            <pc:sldMk cId="69538759" sldId="266"/>
            <ac:spMk id="10" creationId="{808EAFB6-22AD-4EB3-8909-5CAFA08050F3}"/>
          </ac:spMkLst>
        </pc:spChg>
        <pc:picChg chg="add del mod">
          <ac:chgData name="James Farrell" userId="S::d00206780@student.dkit.ie::6b7ff338-42ad-419c-bd0b-d3ee2a8565cc" providerId="AD" clId="Web-{A4F2D3C8-4E0F-481E-A5E1-CCB13085482F}" dt="2020-10-13T11:25:42.390" v="1067"/>
          <ac:picMkLst>
            <pc:docMk/>
            <pc:sldMk cId="69538759" sldId="266"/>
            <ac:picMk id="6" creationId="{A422FE12-F072-445C-9516-A3335172943B}"/>
          </ac:picMkLst>
        </pc:picChg>
        <pc:picChg chg="add mod ord modCrop">
          <ac:chgData name="James Farrell" userId="S::d00206780@student.dkit.ie::6b7ff338-42ad-419c-bd0b-d3ee2a8565cc" providerId="AD" clId="Web-{A4F2D3C8-4E0F-481E-A5E1-CCB13085482F}" dt="2020-10-13T11:32:41.433" v="1312"/>
          <ac:picMkLst>
            <pc:docMk/>
            <pc:sldMk cId="69538759" sldId="266"/>
            <ac:picMk id="7" creationId="{6C4B6F82-5302-4E4F-9EEB-4656C54D1981}"/>
          </ac:picMkLst>
        </pc:picChg>
        <pc:picChg chg="add del ord">
          <ac:chgData name="James Farrell" userId="S::d00206780@student.dkit.ie::6b7ff338-42ad-419c-bd0b-d3ee2a8565cc" providerId="AD" clId="Web-{A4F2D3C8-4E0F-481E-A5E1-CCB13085482F}" dt="2020-10-13T11:32:43.714" v="1313"/>
          <ac:picMkLst>
            <pc:docMk/>
            <pc:sldMk cId="69538759" sldId="266"/>
            <ac:picMk id="11" creationId="{CCEA2D9C-2FF6-422F-9ADB-3E0467F12DC5}"/>
          </ac:picMkLst>
        </pc:picChg>
        <pc:picChg chg="del">
          <ac:chgData name="James Farrell" userId="S::d00206780@student.dkit.ie::6b7ff338-42ad-419c-bd0b-d3ee2a8565cc" providerId="AD" clId="Web-{A4F2D3C8-4E0F-481E-A5E1-CCB13085482F}" dt="2020-10-13T11:25:32.843" v="1062"/>
          <ac:picMkLst>
            <pc:docMk/>
            <pc:sldMk cId="69538759" sldId="266"/>
            <ac:picMk id="13" creationId="{A2E72A72-CDCA-4C47-9381-305E85670879}"/>
          </ac:picMkLst>
        </pc:picChg>
      </pc:sldChg>
      <pc:sldChg chg="addSp delSp modSp add mod replId">
        <pc:chgData name="James Farrell" userId="S::d00206780@student.dkit.ie::6b7ff338-42ad-419c-bd0b-d3ee2a8565cc" providerId="AD" clId="Web-{A4F2D3C8-4E0F-481E-A5E1-CCB13085482F}" dt="2020-10-13T12:01:16.260" v="1640"/>
        <pc:sldMkLst>
          <pc:docMk/>
          <pc:sldMk cId="4225231787" sldId="267"/>
        </pc:sldMkLst>
        <pc:spChg chg="mod">
          <ac:chgData name="James Farrell" userId="S::d00206780@student.dkit.ie::6b7ff338-42ad-419c-bd0b-d3ee2a8565cc" providerId="AD" clId="Web-{A4F2D3C8-4E0F-481E-A5E1-CCB13085482F}" dt="2020-10-13T11:33:24.467" v="1332" actId="20577"/>
          <ac:spMkLst>
            <pc:docMk/>
            <pc:sldMk cId="4225231787" sldId="267"/>
            <ac:spMk id="5" creationId="{1F28BCF2-1605-4B04-AF7F-53DCA931561A}"/>
          </ac:spMkLst>
        </pc:spChg>
        <pc:spChg chg="mod">
          <ac:chgData name="James Farrell" userId="S::d00206780@student.dkit.ie::6b7ff338-42ad-419c-bd0b-d3ee2a8565cc" providerId="AD" clId="Web-{A4F2D3C8-4E0F-481E-A5E1-CCB13085482F}" dt="2020-10-13T11:34:20.502" v="1396" actId="20577"/>
          <ac:spMkLst>
            <pc:docMk/>
            <pc:sldMk cId="4225231787" sldId="267"/>
            <ac:spMk id="8" creationId="{6EDD6292-D2E9-4C8B-9E9B-99BD920B04E8}"/>
          </ac:spMkLst>
        </pc:spChg>
        <pc:spChg chg="mod">
          <ac:chgData name="James Farrell" userId="S::d00206780@student.dkit.ie::6b7ff338-42ad-419c-bd0b-d3ee2a8565cc" providerId="AD" clId="Web-{A4F2D3C8-4E0F-481E-A5E1-CCB13085482F}" dt="2020-10-13T11:37:48.202" v="1412" actId="20577"/>
          <ac:spMkLst>
            <pc:docMk/>
            <pc:sldMk cId="4225231787" sldId="267"/>
            <ac:spMk id="10" creationId="{808EAFB6-22AD-4EB3-8909-5CAFA08050F3}"/>
          </ac:spMkLst>
        </pc:spChg>
        <pc:picChg chg="add del mod">
          <ac:chgData name="James Farrell" userId="S::d00206780@student.dkit.ie::6b7ff338-42ad-419c-bd0b-d3ee2a8565cc" providerId="AD" clId="Web-{A4F2D3C8-4E0F-481E-A5E1-CCB13085482F}" dt="2020-10-13T11:36:52.089" v="1402"/>
          <ac:picMkLst>
            <pc:docMk/>
            <pc:sldMk cId="4225231787" sldId="267"/>
            <ac:picMk id="6" creationId="{0B3D3D9C-AA6E-4C78-88D0-F55CCBC12DAF}"/>
          </ac:picMkLst>
        </pc:picChg>
        <pc:picChg chg="del">
          <ac:chgData name="James Farrell" userId="S::d00206780@student.dkit.ie::6b7ff338-42ad-419c-bd0b-d3ee2a8565cc" providerId="AD" clId="Web-{A4F2D3C8-4E0F-481E-A5E1-CCB13085482F}" dt="2020-10-13T11:37:42.374" v="1411"/>
          <ac:picMkLst>
            <pc:docMk/>
            <pc:sldMk cId="4225231787" sldId="267"/>
            <ac:picMk id="7" creationId="{6C4B6F82-5302-4E4F-9EEB-4656C54D1981}"/>
          </ac:picMkLst>
        </pc:picChg>
        <pc:picChg chg="add mod ord modCrop">
          <ac:chgData name="James Farrell" userId="S::d00206780@student.dkit.ie::6b7ff338-42ad-419c-bd0b-d3ee2a8565cc" providerId="AD" clId="Web-{A4F2D3C8-4E0F-481E-A5E1-CCB13085482F}" dt="2020-10-13T11:37:40.420" v="1410"/>
          <ac:picMkLst>
            <pc:docMk/>
            <pc:sldMk cId="4225231787" sldId="267"/>
            <ac:picMk id="9" creationId="{8B2A242C-5F69-4A43-8152-2C3307327F63}"/>
          </ac:picMkLst>
        </pc:picChg>
      </pc:sldChg>
      <pc:sldChg chg="addSp delSp modSp add mod replId">
        <pc:chgData name="James Farrell" userId="S::d00206780@student.dkit.ie::6b7ff338-42ad-419c-bd0b-d3ee2a8565cc" providerId="AD" clId="Web-{A4F2D3C8-4E0F-481E-A5E1-CCB13085482F}" dt="2020-10-13T12:01:16.260" v="1640"/>
        <pc:sldMkLst>
          <pc:docMk/>
          <pc:sldMk cId="3024958961" sldId="268"/>
        </pc:sldMkLst>
        <pc:spChg chg="mod">
          <ac:chgData name="James Farrell" userId="S::d00206780@student.dkit.ie::6b7ff338-42ad-419c-bd0b-d3ee2a8565cc" providerId="AD" clId="Web-{A4F2D3C8-4E0F-481E-A5E1-CCB13085482F}" dt="2020-10-13T11:38:26.408" v="1439" actId="20577"/>
          <ac:spMkLst>
            <pc:docMk/>
            <pc:sldMk cId="3024958961" sldId="268"/>
            <ac:spMk id="5" creationId="{1F28BCF2-1605-4B04-AF7F-53DCA931561A}"/>
          </ac:spMkLst>
        </pc:spChg>
        <pc:spChg chg="mod">
          <ac:chgData name="James Farrell" userId="S::d00206780@student.dkit.ie::6b7ff338-42ad-419c-bd0b-d3ee2a8565cc" providerId="AD" clId="Web-{A4F2D3C8-4E0F-481E-A5E1-CCB13085482F}" dt="2020-10-13T11:39:49.710" v="1549" actId="20577"/>
          <ac:spMkLst>
            <pc:docMk/>
            <pc:sldMk cId="3024958961" sldId="268"/>
            <ac:spMk id="8" creationId="{6EDD6292-D2E9-4C8B-9E9B-99BD920B04E8}"/>
          </ac:spMkLst>
        </pc:spChg>
        <pc:spChg chg="mod">
          <ac:chgData name="James Farrell" userId="S::d00206780@student.dkit.ie::6b7ff338-42ad-419c-bd0b-d3ee2a8565cc" providerId="AD" clId="Web-{A4F2D3C8-4E0F-481E-A5E1-CCB13085482F}" dt="2020-10-13T11:39:07.223" v="1490" actId="20577"/>
          <ac:spMkLst>
            <pc:docMk/>
            <pc:sldMk cId="3024958961" sldId="268"/>
            <ac:spMk id="10" creationId="{808EAFB6-22AD-4EB3-8909-5CAFA08050F3}"/>
          </ac:spMkLst>
        </pc:spChg>
        <pc:picChg chg="add mod ord modCrop">
          <ac:chgData name="James Farrell" userId="S::d00206780@student.dkit.ie::6b7ff338-42ad-419c-bd0b-d3ee2a8565cc" providerId="AD" clId="Web-{A4F2D3C8-4E0F-481E-A5E1-CCB13085482F}" dt="2020-10-13T11:41:56.155" v="1558"/>
          <ac:picMkLst>
            <pc:docMk/>
            <pc:sldMk cId="3024958961" sldId="268"/>
            <ac:picMk id="6" creationId="{BE224962-A9DF-4BCB-A59D-AD63A14019B9}"/>
          </ac:picMkLst>
        </pc:picChg>
        <pc:picChg chg="del">
          <ac:chgData name="James Farrell" userId="S::d00206780@student.dkit.ie::6b7ff338-42ad-419c-bd0b-d3ee2a8565cc" providerId="AD" clId="Web-{A4F2D3C8-4E0F-481E-A5E1-CCB13085482F}" dt="2020-10-13T11:41:58.749" v="1559"/>
          <ac:picMkLst>
            <pc:docMk/>
            <pc:sldMk cId="3024958961" sldId="268"/>
            <ac:picMk id="9" creationId="{8B2A242C-5F69-4A43-8152-2C3307327F63}"/>
          </ac:picMkLst>
        </pc:picChg>
      </pc:sldChg>
      <pc:sldChg chg="addSp delSp modSp add mod replId">
        <pc:chgData name="James Farrell" userId="S::d00206780@student.dkit.ie::6b7ff338-42ad-419c-bd0b-d3ee2a8565cc" providerId="AD" clId="Web-{A4F2D3C8-4E0F-481E-A5E1-CCB13085482F}" dt="2020-10-13T12:19:53.627" v="2408"/>
        <pc:sldMkLst>
          <pc:docMk/>
          <pc:sldMk cId="978272464" sldId="269"/>
        </pc:sldMkLst>
        <pc:spChg chg="ord">
          <ac:chgData name="James Farrell" userId="S::d00206780@student.dkit.ie::6b7ff338-42ad-419c-bd0b-d3ee2a8565cc" providerId="AD" clId="Web-{A4F2D3C8-4E0F-481E-A5E1-CCB13085482F}" dt="2020-10-13T12:19:53.627" v="2408"/>
          <ac:spMkLst>
            <pc:docMk/>
            <pc:sldMk cId="978272464" sldId="269"/>
            <ac:spMk id="2" creationId="{12C14913-079D-47DF-9F37-CD3F806BCD9F}"/>
          </ac:spMkLst>
        </pc:spChg>
        <pc:spChg chg="mod">
          <ac:chgData name="James Farrell" userId="S::d00206780@student.dkit.ie::6b7ff338-42ad-419c-bd0b-d3ee2a8565cc" providerId="AD" clId="Web-{A4F2D3C8-4E0F-481E-A5E1-CCB13085482F}" dt="2020-10-13T11:44:20.884" v="1573" actId="20577"/>
          <ac:spMkLst>
            <pc:docMk/>
            <pc:sldMk cId="978272464" sldId="269"/>
            <ac:spMk id="5" creationId="{1F28BCF2-1605-4B04-AF7F-53DCA931561A}"/>
          </ac:spMkLst>
        </pc:spChg>
        <pc:spChg chg="mod">
          <ac:chgData name="James Farrell" userId="S::d00206780@student.dkit.ie::6b7ff338-42ad-419c-bd0b-d3ee2a8565cc" providerId="AD" clId="Web-{A4F2D3C8-4E0F-481E-A5E1-CCB13085482F}" dt="2020-10-13T11:45:05.949" v="1617" actId="20577"/>
          <ac:spMkLst>
            <pc:docMk/>
            <pc:sldMk cId="978272464" sldId="269"/>
            <ac:spMk id="10" creationId="{808EAFB6-22AD-4EB3-8909-5CAFA08050F3}"/>
          </ac:spMkLst>
        </pc:spChg>
        <pc:picChg chg="del">
          <ac:chgData name="James Farrell" userId="S::d00206780@student.dkit.ie::6b7ff338-42ad-419c-bd0b-d3ee2a8565cc" providerId="AD" clId="Web-{A4F2D3C8-4E0F-481E-A5E1-CCB13085482F}" dt="2020-10-13T11:45:47.342" v="1626"/>
          <ac:picMkLst>
            <pc:docMk/>
            <pc:sldMk cId="978272464" sldId="269"/>
            <ac:picMk id="6" creationId="{BE224962-A9DF-4BCB-A59D-AD63A14019B9}"/>
          </ac:picMkLst>
        </pc:picChg>
        <pc:picChg chg="add mod ord modCrop">
          <ac:chgData name="James Farrell" userId="S::d00206780@student.dkit.ie::6b7ff338-42ad-419c-bd0b-d3ee2a8565cc" providerId="AD" clId="Web-{A4F2D3C8-4E0F-481E-A5E1-CCB13085482F}" dt="2020-10-13T11:45:45.248" v="1625"/>
          <ac:picMkLst>
            <pc:docMk/>
            <pc:sldMk cId="978272464" sldId="269"/>
            <ac:picMk id="7" creationId="{7665AE58-EC19-49A9-983C-B4B35BB613DC}"/>
          </ac:picMkLst>
        </pc:picChg>
      </pc:sldChg>
      <pc:sldChg chg="addSp delSp modSp add ord replId">
        <pc:chgData name="James Farrell" userId="S::d00206780@student.dkit.ie::6b7ff338-42ad-419c-bd0b-d3ee2a8565cc" providerId="AD" clId="Web-{A4F2D3C8-4E0F-481E-A5E1-CCB13085482F}" dt="2020-10-13T12:13:37.713" v="2233" actId="1076"/>
        <pc:sldMkLst>
          <pc:docMk/>
          <pc:sldMk cId="2257464064" sldId="270"/>
        </pc:sldMkLst>
        <pc:spChg chg="mod">
          <ac:chgData name="James Farrell" userId="S::d00206780@student.dkit.ie::6b7ff338-42ad-419c-bd0b-d3ee2a8565cc" providerId="AD" clId="Web-{A4F2D3C8-4E0F-481E-A5E1-CCB13085482F}" dt="2020-10-13T12:01:54.778" v="1649" actId="20577"/>
          <ac:spMkLst>
            <pc:docMk/>
            <pc:sldMk cId="2257464064" sldId="270"/>
            <ac:spMk id="4" creationId="{0C4889BE-7634-41AD-9CD4-89302BF42696}"/>
          </ac:spMkLst>
        </pc:spChg>
        <pc:spChg chg="add mod">
          <ac:chgData name="James Farrell" userId="S::d00206780@student.dkit.ie::6b7ff338-42ad-419c-bd0b-d3ee2a8565cc" providerId="AD" clId="Web-{A4F2D3C8-4E0F-481E-A5E1-CCB13085482F}" dt="2020-10-13T12:13:37.713" v="2233" actId="1076"/>
          <ac:spMkLst>
            <pc:docMk/>
            <pc:sldMk cId="2257464064" sldId="270"/>
            <ac:spMk id="5" creationId="{C941F0A7-26B7-48FE-9369-C9C29DE9009F}"/>
          </ac:spMkLst>
        </pc:spChg>
        <pc:spChg chg="del">
          <ac:chgData name="James Farrell" userId="S::d00206780@student.dkit.ie::6b7ff338-42ad-419c-bd0b-d3ee2a8565cc" providerId="AD" clId="Web-{A4F2D3C8-4E0F-481E-A5E1-CCB13085482F}" dt="2020-10-13T12:02:25.827" v="1654"/>
          <ac:spMkLst>
            <pc:docMk/>
            <pc:sldMk cId="2257464064" sldId="270"/>
            <ac:spMk id="9" creationId="{D27675B5-4A65-4B3A-9121-6FD8D7D736C4}"/>
          </ac:spMkLst>
        </pc:spChg>
        <pc:spChg chg="del">
          <ac:chgData name="James Farrell" userId="S::d00206780@student.dkit.ie::6b7ff338-42ad-419c-bd0b-d3ee2a8565cc" providerId="AD" clId="Web-{A4F2D3C8-4E0F-481E-A5E1-CCB13085482F}" dt="2020-10-13T12:02:24.186" v="1653"/>
          <ac:spMkLst>
            <pc:docMk/>
            <pc:sldMk cId="2257464064" sldId="270"/>
            <ac:spMk id="10" creationId="{808EAFB6-22AD-4EB3-8909-5CAFA08050F3}"/>
          </ac:spMkLst>
        </pc:spChg>
        <pc:picChg chg="del">
          <ac:chgData name="James Farrell" userId="S::d00206780@student.dkit.ie::6b7ff338-42ad-419c-bd0b-d3ee2a8565cc" providerId="AD" clId="Web-{A4F2D3C8-4E0F-481E-A5E1-CCB13085482F}" dt="2020-10-13T12:02:22.733" v="1652"/>
          <ac:picMkLst>
            <pc:docMk/>
            <pc:sldMk cId="2257464064" sldId="270"/>
            <ac:picMk id="7" creationId="{4B4D7A3C-F990-431D-BABC-B9339A4DF813}"/>
          </ac:picMkLst>
        </pc:picChg>
      </pc:sldChg>
      <pc:sldChg chg="addSp delSp modSp add replId">
        <pc:chgData name="James Farrell" userId="S::d00206780@student.dkit.ie::6b7ff338-42ad-419c-bd0b-d3ee2a8565cc" providerId="AD" clId="Web-{A4F2D3C8-4E0F-481E-A5E1-CCB13085482F}" dt="2020-10-13T12:22:49.732" v="2437" actId="14100"/>
        <pc:sldMkLst>
          <pc:docMk/>
          <pc:sldMk cId="1391622225" sldId="271"/>
        </pc:sldMkLst>
        <pc:spChg chg="mod">
          <ac:chgData name="James Farrell" userId="S::d00206780@student.dkit.ie::6b7ff338-42ad-419c-bd0b-d3ee2a8565cc" providerId="AD" clId="Web-{A4F2D3C8-4E0F-481E-A5E1-CCB13085482F}" dt="2020-10-13T12:18:38.341" v="2372" actId="20577"/>
          <ac:spMkLst>
            <pc:docMk/>
            <pc:sldMk cId="1391622225" sldId="271"/>
            <ac:spMk id="4" creationId="{0C4889BE-7634-41AD-9CD4-89302BF42696}"/>
          </ac:spMkLst>
        </pc:spChg>
        <pc:spChg chg="mod">
          <ac:chgData name="James Farrell" userId="S::d00206780@student.dkit.ie::6b7ff338-42ad-419c-bd0b-d3ee2a8565cc" providerId="AD" clId="Web-{A4F2D3C8-4E0F-481E-A5E1-CCB13085482F}" dt="2020-10-13T12:19:40.486" v="2406" actId="1076"/>
          <ac:spMkLst>
            <pc:docMk/>
            <pc:sldMk cId="1391622225" sldId="271"/>
            <ac:spMk id="5" creationId="{1F28BCF2-1605-4B04-AF7F-53DCA931561A}"/>
          </ac:spMkLst>
        </pc:spChg>
        <pc:spChg chg="del">
          <ac:chgData name="James Farrell" userId="S::d00206780@student.dkit.ie::6b7ff338-42ad-419c-bd0b-d3ee2a8565cc" providerId="AD" clId="Web-{A4F2D3C8-4E0F-481E-A5E1-CCB13085482F}" dt="2020-10-13T12:18:30.294" v="2356"/>
          <ac:spMkLst>
            <pc:docMk/>
            <pc:sldMk cId="1391622225" sldId="271"/>
            <ac:spMk id="8" creationId="{6EDD6292-D2E9-4C8B-9E9B-99BD920B04E8}"/>
          </ac:spMkLst>
        </pc:spChg>
        <pc:spChg chg="del">
          <ac:chgData name="James Farrell" userId="S::d00206780@student.dkit.ie::6b7ff338-42ad-419c-bd0b-d3ee2a8565cc" providerId="AD" clId="Web-{A4F2D3C8-4E0F-481E-A5E1-CCB13085482F}" dt="2020-10-13T12:18:30.294" v="2357"/>
          <ac:spMkLst>
            <pc:docMk/>
            <pc:sldMk cId="1391622225" sldId="271"/>
            <ac:spMk id="10" creationId="{808EAFB6-22AD-4EB3-8909-5CAFA08050F3}"/>
          </ac:spMkLst>
        </pc:spChg>
        <pc:spChg chg="add mod">
          <ac:chgData name="James Farrell" userId="S::d00206780@student.dkit.ie::6b7ff338-42ad-419c-bd0b-d3ee2a8565cc" providerId="AD" clId="Web-{A4F2D3C8-4E0F-481E-A5E1-CCB13085482F}" dt="2020-10-13T12:21:27.789" v="2423" actId="1076"/>
          <ac:spMkLst>
            <pc:docMk/>
            <pc:sldMk cId="1391622225" sldId="271"/>
            <ac:spMk id="12" creationId="{43E2347F-55A6-4434-8457-8AF4A555FF9C}"/>
          </ac:spMkLst>
        </pc:spChg>
        <pc:spChg chg="add">
          <ac:chgData name="James Farrell" userId="S::d00206780@student.dkit.ie::6b7ff338-42ad-419c-bd0b-d3ee2a8565cc" providerId="AD" clId="Web-{A4F2D3C8-4E0F-481E-A5E1-CCB13085482F}" dt="2020-10-13T12:18:31.106" v="2363"/>
          <ac:spMkLst>
            <pc:docMk/>
            <pc:sldMk cId="1391622225" sldId="271"/>
            <ac:spMk id="18" creationId="{ECE5E86E-3D54-4A78-BC75-1714D4202512}"/>
          </ac:spMkLst>
        </pc:spChg>
        <pc:spChg chg="add mod">
          <ac:chgData name="James Farrell" userId="S::d00206780@student.dkit.ie::6b7ff338-42ad-419c-bd0b-d3ee2a8565cc" providerId="AD" clId="Web-{A4F2D3C8-4E0F-481E-A5E1-CCB13085482F}" dt="2020-10-13T12:21:04.585" v="2412" actId="1076"/>
          <ac:spMkLst>
            <pc:docMk/>
            <pc:sldMk cId="1391622225" sldId="271"/>
            <ac:spMk id="22" creationId="{E62B6C2F-E93D-4F7E-BE41-25262DDC3AA9}"/>
          </ac:spMkLst>
        </pc:spChg>
        <pc:spChg chg="add mod">
          <ac:chgData name="James Farrell" userId="S::d00206780@student.dkit.ie::6b7ff338-42ad-419c-bd0b-d3ee2a8565cc" providerId="AD" clId="Web-{A4F2D3C8-4E0F-481E-A5E1-CCB13085482F}" dt="2020-10-13T12:21:15.117" v="2418" actId="1076"/>
          <ac:spMkLst>
            <pc:docMk/>
            <pc:sldMk cId="1391622225" sldId="271"/>
            <ac:spMk id="26" creationId="{537BD218-8EBF-4661-AE58-EFDDAF1D3DFD}"/>
          </ac:spMkLst>
        </pc:spChg>
        <pc:picChg chg="add mod">
          <ac:chgData name="James Farrell" userId="S::d00206780@student.dkit.ie::6b7ff338-42ad-419c-bd0b-d3ee2a8565cc" providerId="AD" clId="Web-{A4F2D3C8-4E0F-481E-A5E1-CCB13085482F}" dt="2020-10-13T12:21:31.086" v="2424" actId="1076"/>
          <ac:picMkLst>
            <pc:docMk/>
            <pc:sldMk cId="1391622225" sldId="271"/>
            <ac:picMk id="6" creationId="{2070222D-76BF-4DC8-858F-C314CC9149DA}"/>
          </ac:picMkLst>
        </pc:picChg>
        <pc:picChg chg="del">
          <ac:chgData name="James Farrell" userId="S::d00206780@student.dkit.ie::6b7ff338-42ad-419c-bd0b-d3ee2a8565cc" providerId="AD" clId="Web-{A4F2D3C8-4E0F-481E-A5E1-CCB13085482F}" dt="2020-10-13T12:18:30.294" v="2358"/>
          <ac:picMkLst>
            <pc:docMk/>
            <pc:sldMk cId="1391622225" sldId="271"/>
            <ac:picMk id="7" creationId="{7665AE58-EC19-49A9-983C-B4B35BB613DC}"/>
          </ac:picMkLst>
        </pc:picChg>
        <pc:picChg chg="add">
          <ac:chgData name="James Farrell" userId="S::d00206780@student.dkit.ie::6b7ff338-42ad-419c-bd0b-d3ee2a8565cc" providerId="AD" clId="Web-{A4F2D3C8-4E0F-481E-A5E1-CCB13085482F}" dt="2020-10-13T12:18:31.044" v="2361"/>
          <ac:picMkLst>
            <pc:docMk/>
            <pc:sldMk cId="1391622225" sldId="271"/>
            <ac:picMk id="14" creationId="{896BF180-4195-4044-983E-1DD22E8C4896}"/>
          </ac:picMkLst>
        </pc:picChg>
        <pc:picChg chg="add mod">
          <ac:chgData name="James Farrell" userId="S::d00206780@student.dkit.ie::6b7ff338-42ad-419c-bd0b-d3ee2a8565cc" providerId="AD" clId="Web-{A4F2D3C8-4E0F-481E-A5E1-CCB13085482F}" dt="2020-10-13T12:22:49.732" v="2437" actId="14100"/>
          <ac:picMkLst>
            <pc:docMk/>
            <pc:sldMk cId="1391622225" sldId="271"/>
            <ac:picMk id="16" creationId="{30F99228-51C9-44E1-87E3-30DCA26B6272}"/>
          </ac:picMkLst>
        </pc:picChg>
        <pc:picChg chg="add mod modCrop">
          <ac:chgData name="James Farrell" userId="S::d00206780@student.dkit.ie::6b7ff338-42ad-419c-bd0b-d3ee2a8565cc" providerId="AD" clId="Web-{A4F2D3C8-4E0F-481E-A5E1-CCB13085482F}" dt="2020-10-13T12:21:53.166" v="2426"/>
          <ac:picMkLst>
            <pc:docMk/>
            <pc:sldMk cId="1391622225" sldId="271"/>
            <ac:picMk id="20" creationId="{CA894958-55E4-4281-9F5F-BAF7A0C2BE25}"/>
          </ac:picMkLst>
        </pc:picChg>
        <pc:picChg chg="add mod modCrop">
          <ac:chgData name="James Farrell" userId="S::d00206780@student.dkit.ie::6b7ff338-42ad-419c-bd0b-d3ee2a8565cc" providerId="AD" clId="Web-{A4F2D3C8-4E0F-481E-A5E1-CCB13085482F}" dt="2020-10-13T12:22:13.167" v="2430" actId="1076"/>
          <ac:picMkLst>
            <pc:docMk/>
            <pc:sldMk cId="1391622225" sldId="271"/>
            <ac:picMk id="24" creationId="{0EF6E8B1-9B97-42A0-A1EC-CF72BDF93DB0}"/>
          </ac:picMkLst>
        </pc:picChg>
      </pc:sldChg>
      <pc:sldMasterChg chg="mod setBg modSldLayout">
        <pc:chgData name="James Farrell" userId="S::d00206780@student.dkit.ie::6b7ff338-42ad-419c-bd0b-d3ee2a8565cc" providerId="AD" clId="Web-{A4F2D3C8-4E0F-481E-A5E1-CCB13085482F}" dt="2020-10-13T12:01:16.260" v="1640"/>
        <pc:sldMasterMkLst>
          <pc:docMk/>
          <pc:sldMasterMk cId="1037320658" sldId="2147483648"/>
        </pc:sldMasterMkLst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4197077288" sldId="2147483649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2579483766" sldId="2147483650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3583195771" sldId="2147483651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2653766400" sldId="2147483652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3291265914" sldId="2147483653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2829285550" sldId="2147483654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1479388452" sldId="2147483655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3546804521" sldId="2147483656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2783382782" sldId="2147483657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1981252966" sldId="2147483658"/>
          </pc:sldLayoutMkLst>
        </pc:sldLayoutChg>
        <pc:sldLayoutChg chg="mod">
          <pc:chgData name="James Farrell" userId="S::d00206780@student.dkit.ie::6b7ff338-42ad-419c-bd0b-d3ee2a8565cc" providerId="AD" clId="Web-{A4F2D3C8-4E0F-481E-A5E1-CCB13085482F}" dt="2020-10-13T12:01:16.260" v="1640"/>
          <pc:sldLayoutMkLst>
            <pc:docMk/>
            <pc:sldMasterMk cId="1037320658" sldId="2147483648"/>
            <pc:sldLayoutMk cId="4137779945" sldId="2147483659"/>
          </pc:sldLayoutMkLst>
        </pc:sldLayoutChg>
      </pc:sldMasterChg>
    </pc:docChg>
  </pc:docChgLst>
  <pc:docChgLst>
    <pc:chgData name="Kristine Saroka" userId="S::d00213267@student.dkit.ie::894b4dfe-81ef-449c-8703-e0ea4126d792" providerId="AD" clId="Web-{30EFBC46-D99C-4A21-A3B9-6EAC968BC608}"/>
    <pc:docChg chg="modSld">
      <pc:chgData name="Kristine Saroka" userId="S::d00213267@student.dkit.ie::894b4dfe-81ef-449c-8703-e0ea4126d792" providerId="AD" clId="Web-{30EFBC46-D99C-4A21-A3B9-6EAC968BC608}" dt="2020-10-12T15:49:28.944" v="318" actId="20577"/>
      <pc:docMkLst>
        <pc:docMk/>
      </pc:docMkLst>
      <pc:sldChg chg="modSp">
        <pc:chgData name="Kristine Saroka" userId="S::d00213267@student.dkit.ie::894b4dfe-81ef-449c-8703-e0ea4126d792" providerId="AD" clId="Web-{30EFBC46-D99C-4A21-A3B9-6EAC968BC608}" dt="2020-10-12T15:49:28.944" v="317" actId="20577"/>
        <pc:sldMkLst>
          <pc:docMk/>
          <pc:sldMk cId="2172968411" sldId="257"/>
        </pc:sldMkLst>
        <pc:spChg chg="mod">
          <ac:chgData name="Kristine Saroka" userId="S::d00213267@student.dkit.ie::894b4dfe-81ef-449c-8703-e0ea4126d792" providerId="AD" clId="Web-{30EFBC46-D99C-4A21-A3B9-6EAC968BC608}" dt="2020-10-12T15:49:28.944" v="317" actId="20577"/>
          <ac:spMkLst>
            <pc:docMk/>
            <pc:sldMk cId="2172968411" sldId="257"/>
            <ac:spMk id="5" creationId="{E63F0CA2-385D-483E-BAFD-CAD9E83D3067}"/>
          </ac:spMkLst>
        </pc:spChg>
      </pc:sldChg>
    </pc:docChg>
  </pc:docChgLst>
  <pc:docChgLst>
    <pc:chgData name="James Farrell" userId="S::d00206780@student.dkit.ie::6b7ff338-42ad-419c-bd0b-d3ee2a8565cc" providerId="AD" clId="Web-{30F5C0C3-2677-41F2-8BFB-53AD67A39A09}"/>
    <pc:docChg chg="modSld">
      <pc:chgData name="James Farrell" userId="S::d00206780@student.dkit.ie::6b7ff338-42ad-419c-bd0b-d3ee2a8565cc" providerId="AD" clId="Web-{30F5C0C3-2677-41F2-8BFB-53AD67A39A09}" dt="2020-10-13T12:53:28.911" v="711"/>
      <pc:docMkLst>
        <pc:docMk/>
      </pc:docMkLst>
      <pc:sldChg chg="delSp modSp">
        <pc:chgData name="James Farrell" userId="S::d00206780@student.dkit.ie::6b7ff338-42ad-419c-bd0b-d3ee2a8565cc" providerId="AD" clId="Web-{30F5C0C3-2677-41F2-8BFB-53AD67A39A09}" dt="2020-10-13T12:35:31.612" v="237" actId="20577"/>
        <pc:sldMkLst>
          <pc:docMk/>
          <pc:sldMk cId="316151759" sldId="256"/>
        </pc:sldMkLst>
        <pc:spChg chg="topLvl">
          <ac:chgData name="James Farrell" userId="S::d00206780@student.dkit.ie::6b7ff338-42ad-419c-bd0b-d3ee2a8565cc" providerId="AD" clId="Web-{30F5C0C3-2677-41F2-8BFB-53AD67A39A09}" dt="2020-10-13T12:34:37.157" v="207"/>
          <ac:spMkLst>
            <pc:docMk/>
            <pc:sldMk cId="316151759" sldId="256"/>
            <ac:spMk id="4" creationId="{CC4898A2-A896-4620-843B-C138EA7D0B52}"/>
          </ac:spMkLst>
        </pc:spChg>
        <pc:spChg chg="mod">
          <ac:chgData name="James Farrell" userId="S::d00206780@student.dkit.ie::6b7ff338-42ad-419c-bd0b-d3ee2a8565cc" providerId="AD" clId="Web-{30F5C0C3-2677-41F2-8BFB-53AD67A39A09}" dt="2020-10-13T12:35:31.612" v="237" actId="20577"/>
          <ac:spMkLst>
            <pc:docMk/>
            <pc:sldMk cId="316151759" sldId="256"/>
            <ac:spMk id="24" creationId="{8B0F262B-CF90-4E8D-8190-6E703785ED87}"/>
          </ac:spMkLst>
        </pc:spChg>
        <pc:spChg chg="mod">
          <ac:chgData name="James Farrell" userId="S::d00206780@student.dkit.ie::6b7ff338-42ad-419c-bd0b-d3ee2a8565cc" providerId="AD" clId="Web-{30F5C0C3-2677-41F2-8BFB-53AD67A39A09}" dt="2020-10-13T12:35:19.939" v="208" actId="14100"/>
          <ac:spMkLst>
            <pc:docMk/>
            <pc:sldMk cId="316151759" sldId="256"/>
            <ac:spMk id="26" creationId="{DFB41E2F-6FDE-4E4A-8240-E2C2FB5A40D3}"/>
          </ac:spMkLst>
        </pc:spChg>
        <pc:grpChg chg="topLvl">
          <ac:chgData name="James Farrell" userId="S::d00206780@student.dkit.ie::6b7ff338-42ad-419c-bd0b-d3ee2a8565cc" providerId="AD" clId="Web-{30F5C0C3-2677-41F2-8BFB-53AD67A39A09}" dt="2020-10-13T12:34:37.157" v="207"/>
          <ac:grpSpMkLst>
            <pc:docMk/>
            <pc:sldMk cId="316151759" sldId="256"/>
            <ac:grpSpMk id="3" creationId="{76C868DA-FAC6-4199-BBD6-79EE9F1CDCCA}"/>
          </ac:grpSpMkLst>
        </pc:grpChg>
        <pc:grpChg chg="del">
          <ac:chgData name="James Farrell" userId="S::d00206780@student.dkit.ie::6b7ff338-42ad-419c-bd0b-d3ee2a8565cc" providerId="AD" clId="Web-{30F5C0C3-2677-41F2-8BFB-53AD67A39A09}" dt="2020-10-13T12:34:37.157" v="207"/>
          <ac:grpSpMkLst>
            <pc:docMk/>
            <pc:sldMk cId="316151759" sldId="256"/>
            <ac:grpSpMk id="5" creationId="{F9BECADA-26A7-4E16-ACBE-20E16A8EFB89}"/>
          </ac:grpSpMkLst>
        </pc:grpChg>
      </pc:sldChg>
      <pc:sldChg chg="addSp delSp modSp mod setBg">
        <pc:chgData name="James Farrell" userId="S::d00206780@student.dkit.ie::6b7ff338-42ad-419c-bd0b-d3ee2a8565cc" providerId="AD" clId="Web-{30F5C0C3-2677-41F2-8BFB-53AD67A39A09}" dt="2020-10-13T12:53:28.911" v="711"/>
        <pc:sldMkLst>
          <pc:docMk/>
          <pc:sldMk cId="4132474367" sldId="263"/>
        </pc:sldMkLst>
        <pc:spChg chg="add del">
          <ac:chgData name="James Farrell" userId="S::d00206780@student.dkit.ie::6b7ff338-42ad-419c-bd0b-d3ee2a8565cc" providerId="AD" clId="Web-{30F5C0C3-2677-41F2-8BFB-53AD67A39A09}" dt="2020-10-13T12:52:57.832" v="705"/>
          <ac:spMkLst>
            <pc:docMk/>
            <pc:sldMk cId="4132474367" sldId="263"/>
            <ac:spMk id="5" creationId="{03CED39A-CC27-4744-8A9E-84F075CB469C}"/>
          </ac:spMkLst>
        </pc:spChg>
        <pc:spChg chg="add del mod">
          <ac:chgData name="James Farrell" userId="S::d00206780@student.dkit.ie::6b7ff338-42ad-419c-bd0b-d3ee2a8565cc" providerId="AD" clId="Web-{30F5C0C3-2677-41F2-8BFB-53AD67A39A09}" dt="2020-10-13T12:53:28.911" v="711"/>
          <ac:spMkLst>
            <pc:docMk/>
            <pc:sldMk cId="4132474367" sldId="263"/>
            <ac:spMk id="7" creationId="{BE3C3333-5F9D-4B85-9172-E488C3273DFD}"/>
          </ac:spMkLst>
        </pc:spChg>
        <pc:spChg chg="add del mod">
          <ac:chgData name="James Farrell" userId="S::d00206780@student.dkit.ie::6b7ff338-42ad-419c-bd0b-d3ee2a8565cc" providerId="AD" clId="Web-{30F5C0C3-2677-41F2-8BFB-53AD67A39A09}" dt="2020-10-13T12:51:54.268" v="698"/>
          <ac:spMkLst>
            <pc:docMk/>
            <pc:sldMk cId="4132474367" sldId="263"/>
            <ac:spMk id="12" creationId="{11818509-9337-4CD1-8D51-FD6D593AE7C4}"/>
          </ac:spMkLst>
        </pc:spChg>
        <pc:grpChg chg="add del">
          <ac:chgData name="James Farrell" userId="S::d00206780@student.dkit.ie::6b7ff338-42ad-419c-bd0b-d3ee2a8565cc" providerId="AD" clId="Web-{30F5C0C3-2677-41F2-8BFB-53AD67A39A09}" dt="2020-10-13T12:52:58.582" v="706"/>
          <ac:grpSpMkLst>
            <pc:docMk/>
            <pc:sldMk cId="4132474367" sldId="263"/>
            <ac:grpSpMk id="16" creationId="{1EC8F99E-E5BF-4C79-9932-E122353A1817}"/>
          </ac:grpSpMkLst>
        </pc:grpChg>
        <pc:picChg chg="mod topLvl">
          <ac:chgData name="James Farrell" userId="S::d00206780@student.dkit.ie::6b7ff338-42ad-419c-bd0b-d3ee2a8565cc" providerId="AD" clId="Web-{30F5C0C3-2677-41F2-8BFB-53AD67A39A09}" dt="2020-10-13T12:52:58.582" v="706"/>
          <ac:picMkLst>
            <pc:docMk/>
            <pc:sldMk cId="4132474367" sldId="263"/>
            <ac:picMk id="6" creationId="{CF4FD47C-82CD-4DB7-9EB4-2558EEA1951D}"/>
          </ac:picMkLst>
        </pc:picChg>
        <pc:picChg chg="mod topLvl">
          <ac:chgData name="James Farrell" userId="S::d00206780@student.dkit.ie::6b7ff338-42ad-419c-bd0b-d3ee2a8565cc" providerId="AD" clId="Web-{30F5C0C3-2677-41F2-8BFB-53AD67A39A09}" dt="2020-10-13T12:52:58.582" v="706"/>
          <ac:picMkLst>
            <pc:docMk/>
            <pc:sldMk cId="4132474367" sldId="263"/>
            <ac:picMk id="8" creationId="{6FEE5B0E-CC6F-4993-B797-277172D88055}"/>
          </ac:picMkLst>
        </pc:picChg>
        <pc:picChg chg="mod topLvl">
          <ac:chgData name="James Farrell" userId="S::d00206780@student.dkit.ie::6b7ff338-42ad-419c-bd0b-d3ee2a8565cc" providerId="AD" clId="Web-{30F5C0C3-2677-41F2-8BFB-53AD67A39A09}" dt="2020-10-13T12:52:58.582" v="706"/>
          <ac:picMkLst>
            <pc:docMk/>
            <pc:sldMk cId="4132474367" sldId="263"/>
            <ac:picMk id="9" creationId="{9156AF6C-25E7-49D8-A4AB-E7CFE71008AD}"/>
          </ac:picMkLst>
        </pc:picChg>
        <pc:picChg chg="mod topLvl">
          <ac:chgData name="James Farrell" userId="S::d00206780@student.dkit.ie::6b7ff338-42ad-419c-bd0b-d3ee2a8565cc" providerId="AD" clId="Web-{30F5C0C3-2677-41F2-8BFB-53AD67A39A09}" dt="2020-10-13T12:52:58.582" v="706"/>
          <ac:picMkLst>
            <pc:docMk/>
            <pc:sldMk cId="4132474367" sldId="263"/>
            <ac:picMk id="10" creationId="{0E9B0F42-3F6B-4E6A-AD1E-90C3D1E56249}"/>
          </ac:picMkLst>
        </pc:picChg>
        <pc:picChg chg="mod topLvl">
          <ac:chgData name="James Farrell" userId="S::d00206780@student.dkit.ie::6b7ff338-42ad-419c-bd0b-d3ee2a8565cc" providerId="AD" clId="Web-{30F5C0C3-2677-41F2-8BFB-53AD67A39A09}" dt="2020-10-13T12:52:58.582" v="706"/>
          <ac:picMkLst>
            <pc:docMk/>
            <pc:sldMk cId="4132474367" sldId="263"/>
            <ac:picMk id="11" creationId="{4737A944-EB23-42B3-B9CB-1E113DB5407B}"/>
          </ac:picMkLst>
        </pc:picChg>
      </pc:sldChg>
      <pc:sldChg chg="modSp">
        <pc:chgData name="James Farrell" userId="S::d00206780@student.dkit.ie::6b7ff338-42ad-419c-bd0b-d3ee2a8565cc" providerId="AD" clId="Web-{30F5C0C3-2677-41F2-8BFB-53AD67A39A09}" dt="2020-10-13T12:42:55.344" v="338" actId="14100"/>
        <pc:sldMkLst>
          <pc:docMk/>
          <pc:sldMk cId="2715819246" sldId="264"/>
        </pc:sldMkLst>
        <pc:spChg chg="mod">
          <ac:chgData name="James Farrell" userId="S::d00206780@student.dkit.ie::6b7ff338-42ad-419c-bd0b-d3ee2a8565cc" providerId="AD" clId="Web-{30F5C0C3-2677-41F2-8BFB-53AD67A39A09}" dt="2020-10-13T12:42:55.344" v="338" actId="14100"/>
          <ac:spMkLst>
            <pc:docMk/>
            <pc:sldMk cId="2715819246" sldId="264"/>
            <ac:spMk id="9" creationId="{D27675B5-4A65-4B3A-9121-6FD8D7D736C4}"/>
          </ac:spMkLst>
        </pc:spChg>
      </pc:sldChg>
      <pc:sldChg chg="modSp">
        <pc:chgData name="James Farrell" userId="S::d00206780@student.dkit.ie::6b7ff338-42ad-419c-bd0b-d3ee2a8565cc" providerId="AD" clId="Web-{30F5C0C3-2677-41F2-8BFB-53AD67A39A09}" dt="2020-10-13T12:45:43.584" v="355" actId="20577"/>
        <pc:sldMkLst>
          <pc:docMk/>
          <pc:sldMk cId="69538759" sldId="266"/>
        </pc:sldMkLst>
        <pc:spChg chg="mod">
          <ac:chgData name="James Farrell" userId="S::d00206780@student.dkit.ie::6b7ff338-42ad-419c-bd0b-d3ee2a8565cc" providerId="AD" clId="Web-{30F5C0C3-2677-41F2-8BFB-53AD67A39A09}" dt="2020-10-13T12:44:02.768" v="341" actId="20577"/>
          <ac:spMkLst>
            <pc:docMk/>
            <pc:sldMk cId="69538759" sldId="266"/>
            <ac:spMk id="8" creationId="{6EDD6292-D2E9-4C8B-9E9B-99BD920B04E8}"/>
          </ac:spMkLst>
        </pc:spChg>
        <pc:spChg chg="mod">
          <ac:chgData name="James Farrell" userId="S::d00206780@student.dkit.ie::6b7ff338-42ad-419c-bd0b-d3ee2a8565cc" providerId="AD" clId="Web-{30F5C0C3-2677-41F2-8BFB-53AD67A39A09}" dt="2020-10-13T12:45:43.584" v="355" actId="20577"/>
          <ac:spMkLst>
            <pc:docMk/>
            <pc:sldMk cId="69538759" sldId="266"/>
            <ac:spMk id="10" creationId="{808EAFB6-22AD-4EB3-8909-5CAFA08050F3}"/>
          </ac:spMkLst>
        </pc:spChg>
      </pc:sldChg>
      <pc:sldChg chg="modSp">
        <pc:chgData name="James Farrell" userId="S::d00206780@student.dkit.ie::6b7ff338-42ad-419c-bd0b-d3ee2a8565cc" providerId="AD" clId="Web-{30F5C0C3-2677-41F2-8BFB-53AD67A39A09}" dt="2020-10-13T12:48:06.182" v="453" actId="20577"/>
        <pc:sldMkLst>
          <pc:docMk/>
          <pc:sldMk cId="4225231787" sldId="267"/>
        </pc:sldMkLst>
        <pc:spChg chg="mod">
          <ac:chgData name="James Farrell" userId="S::d00206780@student.dkit.ie::6b7ff338-42ad-419c-bd0b-d3ee2a8565cc" providerId="AD" clId="Web-{30F5C0C3-2677-41F2-8BFB-53AD67A39A09}" dt="2020-10-13T12:48:06.182" v="453" actId="20577"/>
          <ac:spMkLst>
            <pc:docMk/>
            <pc:sldMk cId="4225231787" sldId="267"/>
            <ac:spMk id="8" creationId="{6EDD6292-D2E9-4C8B-9E9B-99BD920B04E8}"/>
          </ac:spMkLst>
        </pc:spChg>
        <pc:spChg chg="mod">
          <ac:chgData name="James Farrell" userId="S::d00206780@student.dkit.ie::6b7ff338-42ad-419c-bd0b-d3ee2a8565cc" providerId="AD" clId="Web-{30F5C0C3-2677-41F2-8BFB-53AD67A39A09}" dt="2020-10-13T12:45:55.319" v="359" actId="20577"/>
          <ac:spMkLst>
            <pc:docMk/>
            <pc:sldMk cId="4225231787" sldId="267"/>
            <ac:spMk id="10" creationId="{808EAFB6-22AD-4EB3-8909-5CAFA08050F3}"/>
          </ac:spMkLst>
        </pc:spChg>
      </pc:sldChg>
      <pc:sldChg chg="modSp">
        <pc:chgData name="James Farrell" userId="S::d00206780@student.dkit.ie::6b7ff338-42ad-419c-bd0b-d3ee2a8565cc" providerId="AD" clId="Web-{30F5C0C3-2677-41F2-8BFB-53AD67A39A09}" dt="2020-10-13T12:46:07.147" v="377" actId="20577"/>
        <pc:sldMkLst>
          <pc:docMk/>
          <pc:sldMk cId="3024958961" sldId="268"/>
        </pc:sldMkLst>
        <pc:spChg chg="mod">
          <ac:chgData name="James Farrell" userId="S::d00206780@student.dkit.ie::6b7ff338-42ad-419c-bd0b-d3ee2a8565cc" providerId="AD" clId="Web-{30F5C0C3-2677-41F2-8BFB-53AD67A39A09}" dt="2020-10-13T12:46:07.147" v="377" actId="20577"/>
          <ac:spMkLst>
            <pc:docMk/>
            <pc:sldMk cId="3024958961" sldId="268"/>
            <ac:spMk id="8" creationId="{6EDD6292-D2E9-4C8B-9E9B-99BD920B04E8}"/>
          </ac:spMkLst>
        </pc:spChg>
        <pc:spChg chg="mod">
          <ac:chgData name="James Farrell" userId="S::d00206780@student.dkit.ie::6b7ff338-42ad-419c-bd0b-d3ee2a8565cc" providerId="AD" clId="Web-{30F5C0C3-2677-41F2-8BFB-53AD67A39A09}" dt="2020-10-13T12:46:00.069" v="363" actId="20577"/>
          <ac:spMkLst>
            <pc:docMk/>
            <pc:sldMk cId="3024958961" sldId="268"/>
            <ac:spMk id="10" creationId="{808EAFB6-22AD-4EB3-8909-5CAFA08050F3}"/>
          </ac:spMkLst>
        </pc:spChg>
      </pc:sldChg>
      <pc:sldChg chg="modSp">
        <pc:chgData name="James Farrell" userId="S::d00206780@student.dkit.ie::6b7ff338-42ad-419c-bd0b-d3ee2a8565cc" providerId="AD" clId="Web-{30F5C0C3-2677-41F2-8BFB-53AD67A39A09}" dt="2020-10-13T12:50:20.468" v="688" actId="20577"/>
        <pc:sldMkLst>
          <pc:docMk/>
          <pc:sldMk cId="978272464" sldId="269"/>
        </pc:sldMkLst>
        <pc:spChg chg="mod">
          <ac:chgData name="James Farrell" userId="S::d00206780@student.dkit.ie::6b7ff338-42ad-419c-bd0b-d3ee2a8565cc" providerId="AD" clId="Web-{30F5C0C3-2677-41F2-8BFB-53AD67A39A09}" dt="2020-10-13T12:50:20.468" v="688" actId="20577"/>
          <ac:spMkLst>
            <pc:docMk/>
            <pc:sldMk cId="978272464" sldId="269"/>
            <ac:spMk id="8" creationId="{6EDD6292-D2E9-4C8B-9E9B-99BD920B04E8}"/>
          </ac:spMkLst>
        </pc:spChg>
        <pc:spChg chg="mod">
          <ac:chgData name="James Farrell" userId="S::d00206780@student.dkit.ie::6b7ff338-42ad-419c-bd0b-d3ee2a8565cc" providerId="AD" clId="Web-{30F5C0C3-2677-41F2-8BFB-53AD67A39A09}" dt="2020-10-13T12:46:12.304" v="381" actId="20577"/>
          <ac:spMkLst>
            <pc:docMk/>
            <pc:sldMk cId="978272464" sldId="269"/>
            <ac:spMk id="10" creationId="{808EAFB6-22AD-4EB3-8909-5CAFA08050F3}"/>
          </ac:spMkLst>
        </pc:spChg>
      </pc:sldChg>
      <pc:sldChg chg="modSp">
        <pc:chgData name="James Farrell" userId="S::d00206780@student.dkit.ie::6b7ff338-42ad-419c-bd0b-d3ee2a8565cc" providerId="AD" clId="Web-{30F5C0C3-2677-41F2-8BFB-53AD67A39A09}" dt="2020-10-13T12:41:48.108" v="337" actId="1076"/>
        <pc:sldMkLst>
          <pc:docMk/>
          <pc:sldMk cId="2257464064" sldId="270"/>
        </pc:sldMkLst>
        <pc:spChg chg="mod">
          <ac:chgData name="James Farrell" userId="S::d00206780@student.dkit.ie::6b7ff338-42ad-419c-bd0b-d3ee2a8565cc" providerId="AD" clId="Web-{30F5C0C3-2677-41F2-8BFB-53AD67A39A09}" dt="2020-10-13T12:41:48.108" v="337" actId="1076"/>
          <ac:spMkLst>
            <pc:docMk/>
            <pc:sldMk cId="2257464064" sldId="270"/>
            <ac:spMk id="5" creationId="{C941F0A7-26B7-48FE-9369-C9C29DE9009F}"/>
          </ac:spMkLst>
        </pc:spChg>
      </pc:sldChg>
      <pc:sldChg chg="modSp">
        <pc:chgData name="James Farrell" userId="S::d00206780@student.dkit.ie::6b7ff338-42ad-419c-bd0b-d3ee2a8565cc" providerId="AD" clId="Web-{30F5C0C3-2677-41F2-8BFB-53AD67A39A09}" dt="2020-10-13T12:25:52.843" v="8" actId="20577"/>
        <pc:sldMkLst>
          <pc:docMk/>
          <pc:sldMk cId="1391622225" sldId="271"/>
        </pc:sldMkLst>
        <pc:spChg chg="mod">
          <ac:chgData name="James Farrell" userId="S::d00206780@student.dkit.ie::6b7ff338-42ad-419c-bd0b-d3ee2a8565cc" providerId="AD" clId="Web-{30F5C0C3-2677-41F2-8BFB-53AD67A39A09}" dt="2020-10-13T12:25:52.843" v="8" actId="20577"/>
          <ac:spMkLst>
            <pc:docMk/>
            <pc:sldMk cId="1391622225" sldId="271"/>
            <ac:spMk id="5" creationId="{1F28BCF2-1605-4B04-AF7F-53DCA931561A}"/>
          </ac:spMkLst>
        </pc:spChg>
      </pc:sldChg>
    </pc:docChg>
  </pc:docChgLst>
  <pc:docChgLst>
    <pc:chgData name="Kristine Saroka" userId="S::d00213267@student.dkit.ie::894b4dfe-81ef-449c-8703-e0ea4126d792" providerId="AD" clId="Web-{5E6C9614-7CA5-41D2-AAA4-71F09DB32E9B}"/>
    <pc:docChg chg="addSld delSld modSld">
      <pc:chgData name="Kristine Saroka" userId="S::d00213267@student.dkit.ie::894b4dfe-81ef-449c-8703-e0ea4126d792" providerId="AD" clId="Web-{5E6C9614-7CA5-41D2-AAA4-71F09DB32E9B}" dt="2020-10-12T15:39:49.250" v="325" actId="1076"/>
      <pc:docMkLst>
        <pc:docMk/>
      </pc:docMkLst>
      <pc:sldChg chg="addSp delSp modSp">
        <pc:chgData name="Kristine Saroka" userId="S::d00213267@student.dkit.ie::894b4dfe-81ef-449c-8703-e0ea4126d792" providerId="AD" clId="Web-{5E6C9614-7CA5-41D2-AAA4-71F09DB32E9B}" dt="2020-10-12T15:39:49.250" v="325" actId="1076"/>
        <pc:sldMkLst>
          <pc:docMk/>
          <pc:sldMk cId="3320377627" sldId="261"/>
        </pc:sldMkLst>
        <pc:spChg chg="mod">
          <ac:chgData name="Kristine Saroka" userId="S::d00213267@student.dkit.ie::894b4dfe-81ef-449c-8703-e0ea4126d792" providerId="AD" clId="Web-{5E6C9614-7CA5-41D2-AAA4-71F09DB32E9B}" dt="2020-10-12T15:39:20.092" v="318" actId="1076"/>
          <ac:spMkLst>
            <pc:docMk/>
            <pc:sldMk cId="3320377627" sldId="261"/>
            <ac:spMk id="2" creationId="{12C14913-079D-47DF-9F37-CD3F806BCD9F}"/>
          </ac:spMkLst>
        </pc:spChg>
        <pc:spChg chg="del">
          <ac:chgData name="Kristine Saroka" userId="S::d00213267@student.dkit.ie::894b4dfe-81ef-449c-8703-e0ea4126d792" providerId="AD" clId="Web-{5E6C9614-7CA5-41D2-AAA4-71F09DB32E9B}" dt="2020-10-12T15:08:44.978" v="112"/>
          <ac:spMkLst>
            <pc:docMk/>
            <pc:sldMk cId="3320377627" sldId="261"/>
            <ac:spMk id="5" creationId="{E63F0CA2-385D-483E-BAFD-CAD9E83D3067}"/>
          </ac:spMkLst>
        </pc:spChg>
        <pc:spChg chg="add mod">
          <ac:chgData name="Kristine Saroka" userId="S::d00213267@student.dkit.ie::894b4dfe-81ef-449c-8703-e0ea4126d792" providerId="AD" clId="Web-{5E6C9614-7CA5-41D2-AAA4-71F09DB32E9B}" dt="2020-10-12T15:08:39.275" v="110" actId="20577"/>
          <ac:spMkLst>
            <pc:docMk/>
            <pc:sldMk cId="3320377627" sldId="261"/>
            <ac:spMk id="6" creationId="{60228693-44B5-4C1A-8DCD-35B4CC63C7D7}"/>
          </ac:spMkLst>
        </pc:spChg>
        <pc:spChg chg="add mod topLvl">
          <ac:chgData name="Kristine Saroka" userId="S::d00213267@student.dkit.ie::894b4dfe-81ef-449c-8703-e0ea4126d792" providerId="AD" clId="Web-{5E6C9614-7CA5-41D2-AAA4-71F09DB32E9B}" dt="2020-10-12T15:39:49.218" v="320" actId="1076"/>
          <ac:spMkLst>
            <pc:docMk/>
            <pc:sldMk cId="3320377627" sldId="261"/>
            <ac:spMk id="10" creationId="{C4DD6E3C-0649-4B19-B078-EE07D6E7B95F}"/>
          </ac:spMkLst>
        </pc:spChg>
        <pc:spChg chg="add del mod">
          <ac:chgData name="Kristine Saroka" userId="S::d00213267@student.dkit.ie::894b4dfe-81ef-449c-8703-e0ea4126d792" providerId="AD" clId="Web-{5E6C9614-7CA5-41D2-AAA4-71F09DB32E9B}" dt="2020-10-12T15:24:09.567" v="210"/>
          <ac:spMkLst>
            <pc:docMk/>
            <pc:sldMk cId="3320377627" sldId="261"/>
            <ac:spMk id="16" creationId="{CCBEC16A-3AB4-4F21-95A0-6AB9D5B7C47B}"/>
          </ac:spMkLst>
        </pc:spChg>
        <pc:spChg chg="add mod">
          <ac:chgData name="Kristine Saroka" userId="S::d00213267@student.dkit.ie::894b4dfe-81ef-449c-8703-e0ea4126d792" providerId="AD" clId="Web-{5E6C9614-7CA5-41D2-AAA4-71F09DB32E9B}" dt="2020-10-12T15:25:23.837" v="245" actId="1076"/>
          <ac:spMkLst>
            <pc:docMk/>
            <pc:sldMk cId="3320377627" sldId="261"/>
            <ac:spMk id="17" creationId="{080744FD-99C1-4CAC-AD2F-04314FB18736}"/>
          </ac:spMkLst>
        </pc:spChg>
        <pc:spChg chg="add mod">
          <ac:chgData name="Kristine Saroka" userId="S::d00213267@student.dkit.ie::894b4dfe-81ef-449c-8703-e0ea4126d792" providerId="AD" clId="Web-{5E6C9614-7CA5-41D2-AAA4-71F09DB32E9B}" dt="2020-10-12T15:39:49.218" v="321" actId="1076"/>
          <ac:spMkLst>
            <pc:docMk/>
            <pc:sldMk cId="3320377627" sldId="261"/>
            <ac:spMk id="18" creationId="{F3BC04D4-9A43-475B-9875-5FDC3E6B28DB}"/>
          </ac:spMkLst>
        </pc:spChg>
        <pc:spChg chg="add del">
          <ac:chgData name="Kristine Saroka" userId="S::d00213267@student.dkit.ie::894b4dfe-81ef-449c-8703-e0ea4126d792" providerId="AD" clId="Web-{5E6C9614-7CA5-41D2-AAA4-71F09DB32E9B}" dt="2020-10-12T15:28:22.301" v="277"/>
          <ac:spMkLst>
            <pc:docMk/>
            <pc:sldMk cId="3320377627" sldId="261"/>
            <ac:spMk id="20" creationId="{5C7AB883-9030-4500-8239-0AC26780E960}"/>
          </ac:spMkLst>
        </pc:spChg>
        <pc:spChg chg="add del">
          <ac:chgData name="Kristine Saroka" userId="S::d00213267@student.dkit.ie::894b4dfe-81ef-449c-8703-e0ea4126d792" providerId="AD" clId="Web-{5E6C9614-7CA5-41D2-AAA4-71F09DB32E9B}" dt="2020-10-12T15:28:30.942" v="279"/>
          <ac:spMkLst>
            <pc:docMk/>
            <pc:sldMk cId="3320377627" sldId="261"/>
            <ac:spMk id="21" creationId="{5F9A7D92-E377-46C3-9BA3-3F7417899AB1}"/>
          </ac:spMkLst>
        </pc:spChg>
        <pc:spChg chg="add del">
          <ac:chgData name="Kristine Saroka" userId="S::d00213267@student.dkit.ie::894b4dfe-81ef-449c-8703-e0ea4126d792" providerId="AD" clId="Web-{5E6C9614-7CA5-41D2-AAA4-71F09DB32E9B}" dt="2020-10-12T15:28:49.318" v="282"/>
          <ac:spMkLst>
            <pc:docMk/>
            <pc:sldMk cId="3320377627" sldId="261"/>
            <ac:spMk id="22" creationId="{8571CA08-0B41-4D20-847F-871E6F2DD070}"/>
          </ac:spMkLst>
        </pc:spChg>
        <pc:spChg chg="add mod">
          <ac:chgData name="Kristine Saroka" userId="S::d00213267@student.dkit.ie::894b4dfe-81ef-449c-8703-e0ea4126d792" providerId="AD" clId="Web-{5E6C9614-7CA5-41D2-AAA4-71F09DB32E9B}" dt="2020-10-12T15:39:49.234" v="323" actId="1076"/>
          <ac:spMkLst>
            <pc:docMk/>
            <pc:sldMk cId="3320377627" sldId="261"/>
            <ac:spMk id="23" creationId="{1B90117A-7CC4-48F3-A341-3D9909B0DA4D}"/>
          </ac:spMkLst>
        </pc:spChg>
        <pc:spChg chg="add mod">
          <ac:chgData name="Kristine Saroka" userId="S::d00213267@student.dkit.ie::894b4dfe-81ef-449c-8703-e0ea4126d792" providerId="AD" clId="Web-{5E6C9614-7CA5-41D2-AAA4-71F09DB32E9B}" dt="2020-10-12T15:39:49.250" v="325" actId="1076"/>
          <ac:spMkLst>
            <pc:docMk/>
            <pc:sldMk cId="3320377627" sldId="261"/>
            <ac:spMk id="27" creationId="{06D840EA-B8DE-4485-8619-C18AC8763D71}"/>
          </ac:spMkLst>
        </pc:spChg>
        <pc:grpChg chg="add del mod">
          <ac:chgData name="Kristine Saroka" userId="S::d00213267@student.dkit.ie::894b4dfe-81ef-449c-8703-e0ea4126d792" providerId="AD" clId="Web-{5E6C9614-7CA5-41D2-AAA4-71F09DB32E9B}" dt="2020-10-12T15:28:42.334" v="280"/>
          <ac:grpSpMkLst>
            <pc:docMk/>
            <pc:sldMk cId="3320377627" sldId="261"/>
            <ac:grpSpMk id="13" creationId="{F5D7F88F-EC03-497E-9A00-1E512FDF3F8B}"/>
          </ac:grpSpMkLst>
        </pc:grpChg>
        <pc:picChg chg="add del mod">
          <ac:chgData name="Kristine Saroka" userId="S::d00213267@student.dkit.ie::894b4dfe-81ef-449c-8703-e0ea4126d792" providerId="AD" clId="Web-{5E6C9614-7CA5-41D2-AAA4-71F09DB32E9B}" dt="2020-10-12T15:10:02.936" v="121"/>
          <ac:picMkLst>
            <pc:docMk/>
            <pc:sldMk cId="3320377627" sldId="261"/>
            <ac:picMk id="7" creationId="{020CDFFE-7FB3-4425-AB3C-B27E8FE2348E}"/>
          </ac:picMkLst>
        </pc:picChg>
        <pc:picChg chg="add mod topLvl">
          <ac:chgData name="Kristine Saroka" userId="S::d00213267@student.dkit.ie::894b4dfe-81ef-449c-8703-e0ea4126d792" providerId="AD" clId="Web-{5E6C9614-7CA5-41D2-AAA4-71F09DB32E9B}" dt="2020-10-12T15:39:49.203" v="319" actId="1076"/>
          <ac:picMkLst>
            <pc:docMk/>
            <pc:sldMk cId="3320377627" sldId="261"/>
            <ac:picMk id="8" creationId="{A39FCB45-CF11-4396-9BF0-B09CB63262BD}"/>
          </ac:picMkLst>
        </pc:picChg>
        <pc:picChg chg="add del mod">
          <ac:chgData name="Kristine Saroka" userId="S::d00213267@student.dkit.ie::894b4dfe-81ef-449c-8703-e0ea4126d792" providerId="AD" clId="Web-{5E6C9614-7CA5-41D2-AAA4-71F09DB32E9B}" dt="2020-10-12T15:10:35.407" v="125"/>
          <ac:picMkLst>
            <pc:docMk/>
            <pc:sldMk cId="3320377627" sldId="261"/>
            <ac:picMk id="9" creationId="{90F3A9FA-E8E4-4BD1-B838-F6DB6F635802}"/>
          </ac:picMkLst>
        </pc:picChg>
        <pc:picChg chg="add del mod">
          <ac:chgData name="Kristine Saroka" userId="S::d00213267@student.dkit.ie::894b4dfe-81ef-449c-8703-e0ea4126d792" providerId="AD" clId="Web-{5E6C9614-7CA5-41D2-AAA4-71F09DB32E9B}" dt="2020-10-12T15:15:59.130" v="176"/>
          <ac:picMkLst>
            <pc:docMk/>
            <pc:sldMk cId="3320377627" sldId="261"/>
            <ac:picMk id="11" creationId="{EBA472B1-3468-4FC4-B79F-6BBB56F693FC}"/>
          </ac:picMkLst>
        </pc:picChg>
        <pc:picChg chg="add del mod">
          <ac:chgData name="Kristine Saroka" userId="S::d00213267@student.dkit.ie::894b4dfe-81ef-449c-8703-e0ea4126d792" providerId="AD" clId="Web-{5E6C9614-7CA5-41D2-AAA4-71F09DB32E9B}" dt="2020-10-12T15:15:51.895" v="175"/>
          <ac:picMkLst>
            <pc:docMk/>
            <pc:sldMk cId="3320377627" sldId="261"/>
            <ac:picMk id="12" creationId="{B2E73444-25AC-48D4-8019-7FE11D16026E}"/>
          </ac:picMkLst>
        </pc:picChg>
        <pc:picChg chg="add mod">
          <ac:chgData name="Kristine Saroka" userId="S::d00213267@student.dkit.ie::894b4dfe-81ef-449c-8703-e0ea4126d792" providerId="AD" clId="Web-{5E6C9614-7CA5-41D2-AAA4-71F09DB32E9B}" dt="2020-10-12T15:19:37.175" v="181" actId="1076"/>
          <ac:picMkLst>
            <pc:docMk/>
            <pc:sldMk cId="3320377627" sldId="261"/>
            <ac:picMk id="14" creationId="{62DC7E40-7B84-42E5-9942-5DF91F9F4EBA}"/>
          </ac:picMkLst>
        </pc:picChg>
        <pc:picChg chg="add mod">
          <ac:chgData name="Kristine Saroka" userId="S::d00213267@student.dkit.ie::894b4dfe-81ef-449c-8703-e0ea4126d792" providerId="AD" clId="Web-{5E6C9614-7CA5-41D2-AAA4-71F09DB32E9B}" dt="2020-10-12T15:20:40.444" v="185" actId="1076"/>
          <ac:picMkLst>
            <pc:docMk/>
            <pc:sldMk cId="3320377627" sldId="261"/>
            <ac:picMk id="15" creationId="{DA6B346B-BD7F-4D70-9510-94309026BCE0}"/>
          </ac:picMkLst>
        </pc:picChg>
        <pc:picChg chg="add mod">
          <ac:chgData name="Kristine Saroka" userId="S::d00213267@student.dkit.ie::894b4dfe-81ef-449c-8703-e0ea4126d792" providerId="AD" clId="Web-{5E6C9614-7CA5-41D2-AAA4-71F09DB32E9B}" dt="2020-10-12T15:39:49.234" v="322" actId="1076"/>
          <ac:picMkLst>
            <pc:docMk/>
            <pc:sldMk cId="3320377627" sldId="261"/>
            <ac:picMk id="19" creationId="{62401DFD-FFC5-4D7E-83F1-58AC3D9C5017}"/>
          </ac:picMkLst>
        </pc:picChg>
        <pc:picChg chg="add del mod">
          <ac:chgData name="Kristine Saroka" userId="S::d00213267@student.dkit.ie::894b4dfe-81ef-449c-8703-e0ea4126d792" providerId="AD" clId="Web-{5E6C9614-7CA5-41D2-AAA4-71F09DB32E9B}" dt="2020-10-12T15:35:21.952" v="307"/>
          <ac:picMkLst>
            <pc:docMk/>
            <pc:sldMk cId="3320377627" sldId="261"/>
            <ac:picMk id="24" creationId="{766497C8-3AFF-4742-B01F-F6797A1BD2E4}"/>
          </ac:picMkLst>
        </pc:picChg>
        <pc:picChg chg="add del mod">
          <ac:chgData name="Kristine Saroka" userId="S::d00213267@student.dkit.ie::894b4dfe-81ef-449c-8703-e0ea4126d792" providerId="AD" clId="Web-{5E6C9614-7CA5-41D2-AAA4-71F09DB32E9B}" dt="2020-10-12T15:34:29.433" v="305"/>
          <ac:picMkLst>
            <pc:docMk/>
            <pc:sldMk cId="3320377627" sldId="261"/>
            <ac:picMk id="25" creationId="{299B2219-317D-4732-AFAE-2CDF4C7D46C9}"/>
          </ac:picMkLst>
        </pc:picChg>
        <pc:picChg chg="add mod">
          <ac:chgData name="Kristine Saroka" userId="S::d00213267@student.dkit.ie::894b4dfe-81ef-449c-8703-e0ea4126d792" providerId="AD" clId="Web-{5E6C9614-7CA5-41D2-AAA4-71F09DB32E9B}" dt="2020-10-12T15:39:49.250" v="324" actId="1076"/>
          <ac:picMkLst>
            <pc:docMk/>
            <pc:sldMk cId="3320377627" sldId="261"/>
            <ac:picMk id="26" creationId="{40A1117A-10F2-405D-B82B-53D14F485F0E}"/>
          </ac:picMkLst>
        </pc:picChg>
      </pc:sldChg>
      <pc:sldChg chg="modSp">
        <pc:chgData name="Kristine Saroka" userId="S::d00213267@student.dkit.ie::894b4dfe-81ef-449c-8703-e0ea4126d792" providerId="AD" clId="Web-{5E6C9614-7CA5-41D2-AAA4-71F09DB32E9B}" dt="2020-10-12T14:47:42.679" v="4" actId="20577"/>
        <pc:sldMkLst>
          <pc:docMk/>
          <pc:sldMk cId="3291043188" sldId="262"/>
        </pc:sldMkLst>
        <pc:spChg chg="mod">
          <ac:chgData name="Kristine Saroka" userId="S::d00213267@student.dkit.ie::894b4dfe-81ef-449c-8703-e0ea4126d792" providerId="AD" clId="Web-{5E6C9614-7CA5-41D2-AAA4-71F09DB32E9B}" dt="2020-10-12T14:47:42.679" v="4" actId="20577"/>
          <ac:spMkLst>
            <pc:docMk/>
            <pc:sldMk cId="3291043188" sldId="262"/>
            <ac:spMk id="5" creationId="{E63F0CA2-385D-483E-BAFD-CAD9E83D3067}"/>
          </ac:spMkLst>
        </pc:spChg>
      </pc:sldChg>
      <pc:sldChg chg="add del replId">
        <pc:chgData name="Kristine Saroka" userId="S::d00213267@student.dkit.ie::894b4dfe-81ef-449c-8703-e0ea4126d792" providerId="AD" clId="Web-{5E6C9614-7CA5-41D2-AAA4-71F09DB32E9B}" dt="2020-10-12T15:28:59.616" v="284"/>
        <pc:sldMkLst>
          <pc:docMk/>
          <pc:sldMk cId="2779572470" sldId="26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53BE40-6872-47F9-A2FC-9BE5DDF09E70}" type="datetimeFigureOut">
              <a:rPr lang="en-GB"/>
              <a:t>13/10/2020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0F1455-F6D4-4F9D-A4F7-F346F69B61CE}" type="slidenum">
              <a:rPr lang="en-GB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485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It provides a large file storage system (LFS) which allows us to upload Unity scene files.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0F1455-F6D4-4F9D-A4F7-F346F69B61CE}" type="slidenum">
              <a:rPr lang="en-GB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154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44583-16F0-4A33-978B-0A939AC011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F2C61-3473-4A84-8297-199E80D71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CB8DF-6EB9-4279-97C0-FDCD6910B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75443-C64D-4DB9-9636-32AE09A9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B0BCD-F5A2-4A63-AC41-9C248DA00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97077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03C70-B5BF-4EB0-83EE-739844366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3041FD-B8FB-4E42-AAC3-43132DABD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39DC1-60B9-4F56-95F9-6C284FE78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66282-80A1-4F21-9BFD-D7BD07BD4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B9F14-16B5-4FED-91DF-260680CF9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81252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536FFB-000F-49B5-8954-E8794FD58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E55C31-D0B7-4A2D-AD4A-53279FDE78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A39F5-6652-4980-83B2-B46C20F6E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60B33-D169-4391-AFD5-F842E95B4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555D4-780E-4674-85DD-763C36AFD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37779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4E252-E9E2-4897-B0B8-35638F7DF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B1C89-E726-49C9-9930-7BA4EB3DE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69977-4FAB-4BC0-A0F0-6C33ED712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AB44B-9289-4CFA-8ADD-D9581EAFD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C9E9F-E21C-4B53-BF1C-324B30993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79483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ACA2-18FF-4086-A177-116478CEE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289FE-A22D-4517-89F1-2A6C8F483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E8A19-6E0D-4694-BE33-170EB31FC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EA6C3-EA2B-4283-A2AE-AD7908CB4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829F3-E6CA-46BC-9EEC-7AFBA527A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8319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7BBF3-E1D9-4A35-8C57-6C894ECF7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20F77-9509-4B48-B2C6-F71F4117B6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C1415-AC61-4C44-AD84-ADFD02F58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DC90DA-27DF-4D0D-BC2B-748FE350B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B9BE03-EB74-476D-A550-64D2E80AE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C0C7E-CBDC-4B68-BD3F-B67CA1E20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53766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557B-B054-4453-BC54-BDA626295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583C4-6E3A-42F2-BEA9-8DA864362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46C4D-8189-42F4-8E46-7F38E92E8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353CB5-2CE2-472B-BFD9-48FE5CD86B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6E538C-6275-41EE-8BCF-24E53E0EFF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EDBF2C-143F-430A-B507-1A4F6735A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46489B-1D61-46B3-8230-02CD48E6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CE6D6E-2E4B-432D-A9BF-B0F2F5DFE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91265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59729-14C2-4D9F-B97A-5051FDA71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870F0-309E-4600-A1B5-9C52FA7BD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4A78BF-FBD5-4CF5-AFCB-E2B5C51F4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E99CCD-ACE0-404D-9DA7-CCE5074A9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29285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8213FB-BFD2-4AAC-8E13-D8E602542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8C13D7-248D-45DB-9DB6-70A0FB365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E309E-9E93-4F5D-B21A-62ED8D769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79388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2C056-C32A-42CE-A02D-F0B139AE3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1D587-9F20-4E65-ABD8-F07C0BCCC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A0E75A-A55F-4836-8DE2-ECA8C2C24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0E37B9-8074-4D64-BAAA-6E18B4F9C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A6B782-C0F6-4405-A797-A01BEDDD3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5EA5E-0EFE-431A-8DA9-A03DCAB9A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46804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AC825-8D96-4E75-B116-BB4EDF6FC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525E11-9104-4BB9-9032-C44F68F780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6D241-6485-4350-ADBA-04AF2F343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0ED7ED-E7CA-4DA0-ABE2-C19C1FE55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837F61-E44E-4DF7-81C6-110E5473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3DEF5-F568-4630-99B7-FF7A2B98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83382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42835D-8EB5-4C12-A44D-597B8D52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3D9FEA-71C6-47F2-9139-2A41E51C4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AEC66-0C2A-4BB7-B9B3-93677D89E5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59AB0-0C34-4BF1-8217-FCDCD18E96A1}" type="datetimeFigureOut">
              <a:rPr lang="en-IE" smtClean="0"/>
              <a:t>13/10/2020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6E6E-7864-4DCB-B498-79CDDD4A1B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7540C-10B1-4F2A-9466-0607541520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61CA7-ADF2-448B-95A6-44027502DEC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37320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4898A2-A896-4620-843B-C138EA7D0B52}"/>
              </a:ext>
            </a:extLst>
          </p:cNvPr>
          <p:cNvSpPr txBox="1"/>
          <p:nvPr/>
        </p:nvSpPr>
        <p:spPr>
          <a:xfrm>
            <a:off x="1869795" y="0"/>
            <a:ext cx="10313841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6C868DA-FAC6-4199-BBD6-79EE9F1CDCCA}"/>
              </a:ext>
            </a:extLst>
          </p:cNvPr>
          <p:cNvGrpSpPr/>
          <p:nvPr/>
        </p:nvGrpSpPr>
        <p:grpSpPr>
          <a:xfrm>
            <a:off x="2468168" y="1743181"/>
            <a:ext cx="9723662" cy="3366131"/>
            <a:chOff x="1391055" y="826489"/>
            <a:chExt cx="9723662" cy="336613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DA1FF2E-4506-4B13-82F2-B66343FBF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1055" y="826489"/>
              <a:ext cx="4173203" cy="3366131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F1FBE005-BB59-4FCC-ACE8-77689A287DCB}"/>
                </a:ext>
              </a:extLst>
            </p:cNvPr>
            <p:cNvGrpSpPr/>
            <p:nvPr/>
          </p:nvGrpSpPr>
          <p:grpSpPr>
            <a:xfrm>
              <a:off x="5852053" y="1323419"/>
              <a:ext cx="5262664" cy="2371241"/>
              <a:chOff x="5846324" y="1300502"/>
              <a:chExt cx="5262664" cy="2371241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3D4A14-A00D-454D-9827-6665495BF217}"/>
                  </a:ext>
                </a:extLst>
              </p:cNvPr>
              <p:cNvSpPr txBox="1"/>
              <p:nvPr/>
            </p:nvSpPr>
            <p:spPr>
              <a:xfrm>
                <a:off x="5846324" y="1300502"/>
                <a:ext cx="5262664" cy="52322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en-IE" sz="2800">
                    <a:solidFill>
                      <a:schemeClr val="bg1">
                        <a:lumMod val="85000"/>
                      </a:schemeClr>
                    </a:solidFill>
                    <a:latin typeface="Calibri"/>
                    <a:cs typeface="Calibri"/>
                  </a:rPr>
                  <a:t>Project Pitch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B0F262B-CF90-4E8D-8190-6E703785ED87}"/>
                  </a:ext>
                </a:extLst>
              </p:cNvPr>
              <p:cNvSpPr txBox="1"/>
              <p:nvPr/>
            </p:nvSpPr>
            <p:spPr>
              <a:xfrm>
                <a:off x="5846324" y="3148523"/>
                <a:ext cx="5262664" cy="52322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en-IE" sz="2800" err="1">
                    <a:solidFill>
                      <a:schemeClr val="bg1">
                        <a:lumMod val="85000"/>
                      </a:schemeClr>
                    </a:solidFill>
                  </a:rPr>
                  <a:t>INTstigators</a:t>
                </a:r>
                <a:endParaRPr lang="en-US" err="1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FB41E2F-6FDE-4E4A-8240-E2C2FB5A40D3}"/>
                  </a:ext>
                </a:extLst>
              </p:cNvPr>
              <p:cNvSpPr txBox="1"/>
              <p:nvPr/>
            </p:nvSpPr>
            <p:spPr>
              <a:xfrm>
                <a:off x="5846324" y="1822499"/>
                <a:ext cx="5262664" cy="132343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en-IE" sz="8000">
                    <a:solidFill>
                      <a:srgbClr val="C55A11"/>
                    </a:solidFill>
                    <a:latin typeface="Bahnschrift SemiBold SemiConden"/>
                  </a:rPr>
                  <a:t>V-OAR</a:t>
                </a:r>
                <a:endParaRPr lang="en-US" sz="8000">
                  <a:solidFill>
                    <a:srgbClr val="C55A11"/>
                  </a:solidFill>
                  <a:cs typeface="Calibri" panose="020F050202020403020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151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C14913-079D-47DF-9F37-CD3F806BCD9F}"/>
              </a:ext>
            </a:extLst>
          </p:cNvPr>
          <p:cNvSpPr txBox="1"/>
          <p:nvPr/>
        </p:nvSpPr>
        <p:spPr>
          <a:xfrm>
            <a:off x="902881" y="0"/>
            <a:ext cx="2897594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D7502-559B-4A67-83B3-E992BEEFC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848" y="141"/>
            <a:ext cx="1894173" cy="1675829"/>
          </a:xfrm>
          <a:prstGeom prst="rect">
            <a:avLst/>
          </a:prstGeom>
          <a:solidFill>
            <a:schemeClr val="tx1">
              <a:lumMod val="85000"/>
              <a:lumOff val="15000"/>
              <a:alpha val="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4889BE-7634-41AD-9CD4-89302BF42696}"/>
              </a:ext>
            </a:extLst>
          </p:cNvPr>
          <p:cNvSpPr txBox="1"/>
          <p:nvPr/>
        </p:nvSpPr>
        <p:spPr>
          <a:xfrm>
            <a:off x="1002311" y="1681180"/>
            <a:ext cx="2698372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Visuals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28BCF2-1605-4B04-AF7F-53DCA931561A}"/>
              </a:ext>
            </a:extLst>
          </p:cNvPr>
          <p:cNvSpPr txBox="1"/>
          <p:nvPr/>
        </p:nvSpPr>
        <p:spPr>
          <a:xfrm>
            <a:off x="1404476" y="2457703"/>
            <a:ext cx="1898847" cy="171136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/>
                </a:solidFill>
                <a:ea typeface="+mn-lt"/>
                <a:cs typeface="Arial"/>
              </a:rPr>
              <a:t>Low-Poly</a:t>
            </a:r>
            <a:endParaRPr lang="en-US">
              <a:solidFill>
                <a:schemeClr val="bg1"/>
              </a:solidFill>
              <a:ea typeface="+mn-lt"/>
              <a:cs typeface="Arial"/>
            </a:endParaRP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/>
                </a:solidFill>
                <a:ea typeface="+mn-lt"/>
                <a:cs typeface="Arial"/>
              </a:rPr>
              <a:t>Base Colours</a:t>
            </a:r>
            <a:endParaRPr lang="en-IE">
              <a:solidFill>
                <a:schemeClr val="bg1"/>
              </a:solidFill>
              <a:cs typeface="Calibri"/>
            </a:endParaRP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/>
                </a:solidFill>
                <a:ea typeface="+mn-lt"/>
                <a:cs typeface="Arial"/>
              </a:rPr>
              <a:t>Dual Environment</a:t>
            </a:r>
            <a:endParaRPr lang="en-IE">
              <a:solidFill>
                <a:schemeClr val="bg1"/>
              </a:solidFill>
              <a:cs typeface="Calibri"/>
            </a:endParaRP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/>
                </a:solidFill>
                <a:latin typeface="Calibri"/>
                <a:cs typeface="Arial"/>
              </a:rPr>
              <a:t>Hot &amp; Cold Biome</a:t>
            </a:r>
          </a:p>
        </p:txBody>
      </p:sp>
      <p:pic>
        <p:nvPicPr>
          <p:cNvPr id="6" name="Picture 8" descr="A picture containing photo, person, table, sun&#10;&#10;Description automatically generated">
            <a:extLst>
              <a:ext uri="{FF2B5EF4-FFF2-40B4-BE49-F238E27FC236}">
                <a16:creationId xmlns:a16="http://schemas.microsoft.com/office/drawing/2014/main" id="{2070222D-76BF-4DC8-858F-C314CC914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888" y="701208"/>
            <a:ext cx="2743200" cy="15586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3E2347F-55A6-4434-8457-8AF4A555FF9C}"/>
              </a:ext>
            </a:extLst>
          </p:cNvPr>
          <p:cNvSpPr txBox="1"/>
          <p:nvPr/>
        </p:nvSpPr>
        <p:spPr>
          <a:xfrm>
            <a:off x="4891039" y="2257097"/>
            <a:ext cx="1795848" cy="5362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05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Minimal Raider (</a:t>
            </a:r>
            <a:r>
              <a:rPr lang="en-US" sz="1050" err="1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hedgefield</a:t>
            </a:r>
            <a:r>
              <a:rPr lang="en-US" sz="105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)</a:t>
            </a:r>
            <a:endParaRPr lang="en-US" sz="1100">
              <a:solidFill>
                <a:schemeClr val="bg1">
                  <a:lumMod val="95000"/>
                </a:schemeClr>
              </a:solidFill>
              <a:cs typeface="Calibri" panose="020F0502020204030204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14" name="Picture 14" descr="A picture containing photo, different, screen, various&#10;&#10;Description automatically generated">
            <a:extLst>
              <a:ext uri="{FF2B5EF4-FFF2-40B4-BE49-F238E27FC236}">
                <a16:creationId xmlns:a16="http://schemas.microsoft.com/office/drawing/2014/main" id="{896BF180-4195-4044-983E-1DD22E8C4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562" y="495043"/>
            <a:ext cx="5224847" cy="2933184"/>
          </a:xfrm>
          <a:prstGeom prst="rect">
            <a:avLst/>
          </a:prstGeom>
        </p:spPr>
      </p:pic>
      <p:pic>
        <p:nvPicPr>
          <p:cNvPr id="16" name="Picture 15" descr="A picture containing photo, building, showing, different&#10;&#10;Description automatically generated">
            <a:extLst>
              <a:ext uri="{FF2B5EF4-FFF2-40B4-BE49-F238E27FC236}">
                <a16:creationId xmlns:a16="http://schemas.microsoft.com/office/drawing/2014/main" id="{30F99228-51C9-44E1-87E3-30DCA26B62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2996" y="3469800"/>
            <a:ext cx="5152767" cy="290229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CE5E86E-3D54-4A78-BC75-1714D4202512}"/>
              </a:ext>
            </a:extLst>
          </p:cNvPr>
          <p:cNvSpPr txBox="1"/>
          <p:nvPr/>
        </p:nvSpPr>
        <p:spPr>
          <a:xfrm>
            <a:off x="8595837" y="3242552"/>
            <a:ext cx="2589552" cy="369332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>
                <a:solidFill>
                  <a:schemeClr val="bg1">
                    <a:lumMod val="95000"/>
                  </a:schemeClr>
                </a:solidFill>
                <a:latin typeface="Bahnschrift SemiBold SemiConden"/>
                <a:cs typeface="Calibri"/>
              </a:rPr>
              <a:t>Colour Palettes</a:t>
            </a:r>
            <a:endParaRPr lang="en-IE">
              <a:solidFill>
                <a:schemeClr val="bg1">
                  <a:lumMod val="95000"/>
                </a:schemeClr>
              </a:solidFill>
              <a:latin typeface="Bahnschrift SemiBold SemiConden"/>
            </a:endParaRPr>
          </a:p>
        </p:txBody>
      </p:sp>
      <p:pic>
        <p:nvPicPr>
          <p:cNvPr id="20" name="Picture 19" descr="A picture containing indoor, computer, table, desk&#10;&#10;Description automatically generated">
            <a:extLst>
              <a:ext uri="{FF2B5EF4-FFF2-40B4-BE49-F238E27FC236}">
                <a16:creationId xmlns:a16="http://schemas.microsoft.com/office/drawing/2014/main" id="{CA894958-55E4-4281-9F5F-BAF7A0C2BE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00" r="44" b="288"/>
          <a:stretch/>
        </p:blipFill>
        <p:spPr>
          <a:xfrm>
            <a:off x="3952054" y="2616943"/>
            <a:ext cx="2736135" cy="153860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62B6C2F-E93D-4F7E-BE41-25262DDC3AA9}"/>
              </a:ext>
            </a:extLst>
          </p:cNvPr>
          <p:cNvSpPr txBox="1"/>
          <p:nvPr/>
        </p:nvSpPr>
        <p:spPr>
          <a:xfrm>
            <a:off x="4896646" y="4159719"/>
            <a:ext cx="1795848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05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Lost in Tide (ArtFX School)</a:t>
            </a:r>
          </a:p>
        </p:txBody>
      </p:sp>
      <p:pic>
        <p:nvPicPr>
          <p:cNvPr id="24" name="Picture 26" descr="A picture containing indoor, table, computer, sitting&#10;&#10;Description automatically generated">
            <a:extLst>
              <a:ext uri="{FF2B5EF4-FFF2-40B4-BE49-F238E27FC236}">
                <a16:creationId xmlns:a16="http://schemas.microsoft.com/office/drawing/2014/main" id="{0EF6E8B1-9B97-42A0-A1EC-CF72BDF93DB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8" r="-52" b="136"/>
          <a:stretch/>
        </p:blipFill>
        <p:spPr>
          <a:xfrm>
            <a:off x="3949283" y="4555219"/>
            <a:ext cx="2733420" cy="153925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37BD218-8EBF-4661-AE58-EFDDAF1D3DFD}"/>
              </a:ext>
            </a:extLst>
          </p:cNvPr>
          <p:cNvSpPr txBox="1"/>
          <p:nvPr/>
        </p:nvSpPr>
        <p:spPr>
          <a:xfrm>
            <a:off x="4896706" y="6093792"/>
            <a:ext cx="1795848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05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[Dr Emoji] (</a:t>
            </a:r>
            <a:r>
              <a:rPr lang="en-US" sz="1050" err="1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Vainary</a:t>
            </a:r>
            <a:r>
              <a:rPr lang="en-US" sz="105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)</a:t>
            </a:r>
            <a:endParaRPr lang="en-US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  <a:p>
            <a:endParaRPr lang="en-US" sz="1050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1622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C14913-079D-47DF-9F37-CD3F806BCD9F}"/>
              </a:ext>
            </a:extLst>
          </p:cNvPr>
          <p:cNvSpPr txBox="1"/>
          <p:nvPr/>
        </p:nvSpPr>
        <p:spPr>
          <a:xfrm>
            <a:off x="902881" y="0"/>
            <a:ext cx="2897594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D7502-559B-4A67-83B3-E992BEEFC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848" y="141"/>
            <a:ext cx="1894173" cy="1675829"/>
          </a:xfrm>
          <a:prstGeom prst="rect">
            <a:avLst/>
          </a:prstGeom>
          <a:solidFill>
            <a:schemeClr val="tx1">
              <a:lumMod val="85000"/>
              <a:lumOff val="15000"/>
              <a:alpha val="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4889BE-7634-41AD-9CD4-89302BF42696}"/>
              </a:ext>
            </a:extLst>
          </p:cNvPr>
          <p:cNvSpPr txBox="1"/>
          <p:nvPr/>
        </p:nvSpPr>
        <p:spPr>
          <a:xfrm>
            <a:off x="1129311" y="1667069"/>
            <a:ext cx="2444373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Our Team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1F0A7-26B7-48FE-9369-C9C29DE9009F}"/>
              </a:ext>
            </a:extLst>
          </p:cNvPr>
          <p:cNvSpPr txBox="1"/>
          <p:nvPr/>
        </p:nvSpPr>
        <p:spPr>
          <a:xfrm>
            <a:off x="4588913" y="755785"/>
            <a:ext cx="6497325" cy="5355312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r>
              <a:rPr lang="en-IE">
                <a:solidFill>
                  <a:schemeClr val="accent2">
                    <a:lumMod val="75000"/>
                  </a:schemeClr>
                </a:solidFill>
                <a:latin typeface="Bahnschrift SemiBold SemiConden"/>
                <a:cs typeface="Calibri"/>
              </a:rPr>
              <a:t>James Farrell</a:t>
            </a:r>
          </a:p>
          <a:p>
            <a:pPr marL="285750" indent="-285750">
              <a:buFont typeface="Wingdings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cs typeface="Calibri"/>
              </a:rPr>
              <a:t>Project Lead [</a:t>
            </a:r>
            <a:r>
              <a:rPr lang="en-IE" sz="1400">
                <a:solidFill>
                  <a:schemeClr val="accent2">
                    <a:lumMod val="75000"/>
                  </a:schemeClr>
                </a:solidFill>
                <a:cs typeface="Calibri"/>
              </a:rPr>
              <a:t>Main</a:t>
            </a:r>
            <a:r>
              <a:rPr lang="en-IE" sz="1400">
                <a:solidFill>
                  <a:schemeClr val="bg1">
                    <a:lumMod val="95000"/>
                  </a:schemeClr>
                </a:solidFill>
                <a:cs typeface="Calibri"/>
              </a:rPr>
              <a:t>]</a:t>
            </a:r>
          </a:p>
          <a:p>
            <a:pPr marL="285750" indent="-285750">
              <a:buFont typeface="Wingdings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cs typeface="Calibri"/>
              </a:rPr>
              <a:t>VR Development</a:t>
            </a:r>
          </a:p>
          <a:p>
            <a:pPr marL="285750" indent="-285750">
              <a:buFont typeface="Wingdings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cs typeface="Calibri"/>
              </a:rPr>
              <a:t>Sound Design</a:t>
            </a:r>
          </a:p>
          <a:p>
            <a:pPr marL="285750" indent="-285750">
              <a:buFont typeface="Wingdings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cs typeface="Calibri"/>
              </a:rPr>
              <a:t>Level Scripting </a:t>
            </a: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[</a:t>
            </a:r>
            <a:r>
              <a:rPr lang="en-IE" sz="140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Secondary-Aid</a:t>
            </a: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]</a:t>
            </a:r>
          </a:p>
          <a:p>
            <a:endParaRPr lang="en-IE" sz="1400">
              <a:solidFill>
                <a:schemeClr val="bg1">
                  <a:lumMod val="95000"/>
                </a:schemeClr>
              </a:solidFill>
              <a:latin typeface="Calibri"/>
              <a:cs typeface="Calibri"/>
            </a:endParaRPr>
          </a:p>
          <a:p>
            <a:r>
              <a:rPr lang="en-IE">
                <a:solidFill>
                  <a:schemeClr val="accent2">
                    <a:lumMod val="75000"/>
                  </a:schemeClr>
                </a:solidFill>
                <a:latin typeface="Bahnschrift SemiBold SemiConden"/>
                <a:cs typeface="Calibri"/>
              </a:rPr>
              <a:t>Keelan Murphy</a:t>
            </a: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3D Modelling [</a:t>
            </a:r>
            <a:r>
              <a:rPr lang="en-IE" sz="140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Main</a:t>
            </a: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]</a:t>
            </a:r>
            <a:endParaRPr lang="en-US" sz="1400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3D Animation</a:t>
            </a: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Texture Design</a:t>
            </a: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UI Design [</a:t>
            </a:r>
            <a:r>
              <a:rPr lang="en-IE" sz="140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Secondary-Aid</a:t>
            </a: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]</a:t>
            </a:r>
            <a:endParaRPr lang="en-IE" sz="1400">
              <a:solidFill>
                <a:schemeClr val="bg1">
                  <a:lumMod val="95000"/>
                </a:schemeClr>
              </a:solidFill>
              <a:cs typeface="Calibri"/>
            </a:endParaRPr>
          </a:p>
          <a:p>
            <a:endParaRPr lang="en-IE" sz="1600">
              <a:solidFill>
                <a:srgbClr val="F2F2F2"/>
              </a:solidFill>
              <a:latin typeface="Calibri" panose="020F0502020204030204"/>
              <a:cs typeface="Calibri"/>
            </a:endParaRPr>
          </a:p>
          <a:p>
            <a:r>
              <a:rPr lang="en-IE">
                <a:solidFill>
                  <a:schemeClr val="accent2">
                    <a:lumMod val="75000"/>
                  </a:schemeClr>
                </a:solidFill>
                <a:latin typeface="Bahnschrift SemiBold SemiConden"/>
                <a:cs typeface="Calibri"/>
              </a:rPr>
              <a:t>Nathan Hill</a:t>
            </a:r>
            <a:endParaRPr lang="en-US">
              <a:solidFill>
                <a:schemeClr val="accent2">
                  <a:lumMod val="75000"/>
                </a:schemeClr>
              </a:solidFill>
              <a:latin typeface="Bahnschrift SemiBold SemiConden"/>
              <a:cs typeface="Calibri"/>
            </a:endParaRP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Scrum Master [</a:t>
            </a:r>
            <a:r>
              <a:rPr lang="en-IE" sz="140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Main</a:t>
            </a: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]</a:t>
            </a:r>
            <a:endParaRPr lang="en-US" sz="1400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Game Design</a:t>
            </a: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UI Design</a:t>
            </a: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Sound Design [</a:t>
            </a:r>
            <a:r>
              <a:rPr lang="en-IE" sz="140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Secondary-Aid</a:t>
            </a: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]</a:t>
            </a:r>
            <a:endParaRPr lang="en-IE" sz="1400">
              <a:solidFill>
                <a:schemeClr val="bg1">
                  <a:lumMod val="95000"/>
                </a:schemeClr>
              </a:solidFill>
              <a:cs typeface="Calibri"/>
            </a:endParaRPr>
          </a:p>
          <a:p>
            <a:endParaRPr lang="en-IE" sz="1600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  <a:p>
            <a:r>
              <a:rPr lang="en-IE">
                <a:solidFill>
                  <a:schemeClr val="accent2">
                    <a:lumMod val="75000"/>
                  </a:schemeClr>
                </a:solidFill>
                <a:latin typeface="Bahnschrift SemiBold SemiConden"/>
                <a:cs typeface="Calibri"/>
              </a:rPr>
              <a:t>Kristine Saroka</a:t>
            </a:r>
            <a:endParaRPr lang="en-US">
              <a:solidFill>
                <a:schemeClr val="accent2">
                  <a:lumMod val="75000"/>
                </a:schemeClr>
              </a:solidFill>
              <a:latin typeface="Bahnschrift SemiBold SemiConden"/>
              <a:cs typeface="Calibri"/>
            </a:endParaRP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Level Scripting [</a:t>
            </a:r>
            <a:r>
              <a:rPr lang="en-IE" sz="140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Main</a:t>
            </a: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]</a:t>
            </a:r>
            <a:endParaRPr lang="en-US" sz="1400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Level Design</a:t>
            </a:r>
            <a:endParaRPr lang="en-IE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Testing</a:t>
            </a:r>
            <a:endParaRPr lang="en-IE">
              <a:solidFill>
                <a:schemeClr val="bg1">
                  <a:lumMod val="95000"/>
                </a:schemeClr>
              </a:solidFill>
              <a:cs typeface="Calibri"/>
            </a:endParaRPr>
          </a:p>
          <a:p>
            <a:pPr marL="285750" indent="-285750">
              <a:buFont typeface="Wingdings,Sans-Serif"/>
              <a:buChar char="§"/>
            </a:pPr>
            <a:r>
              <a:rPr lang="en-IE" sz="1400">
                <a:solidFill>
                  <a:schemeClr val="bg1">
                    <a:lumMod val="95000"/>
                  </a:schemeClr>
                </a:solidFill>
                <a:cs typeface="Calibri"/>
              </a:rPr>
              <a:t>VR Development and UI Design [</a:t>
            </a:r>
            <a:r>
              <a:rPr lang="en-IE" sz="1400">
                <a:solidFill>
                  <a:schemeClr val="accent2">
                    <a:lumMod val="75000"/>
                  </a:schemeClr>
                </a:solidFill>
                <a:cs typeface="Calibri"/>
              </a:rPr>
              <a:t>Secondary-Aid</a:t>
            </a:r>
            <a:r>
              <a:rPr lang="en-IE" sz="1400">
                <a:solidFill>
                  <a:schemeClr val="bg1">
                    <a:lumMod val="95000"/>
                  </a:schemeClr>
                </a:solidFill>
                <a:cs typeface="Calibri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57464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C14913-079D-47DF-9F37-CD3F806BCD9F}"/>
              </a:ext>
            </a:extLst>
          </p:cNvPr>
          <p:cNvSpPr txBox="1"/>
          <p:nvPr/>
        </p:nvSpPr>
        <p:spPr>
          <a:xfrm>
            <a:off x="902881" y="0"/>
            <a:ext cx="2897594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D7502-559B-4A67-83B3-E992BEEFC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848" y="141"/>
            <a:ext cx="1894173" cy="1675829"/>
          </a:xfrm>
          <a:prstGeom prst="rect">
            <a:avLst/>
          </a:prstGeom>
          <a:solidFill>
            <a:schemeClr val="tx1">
              <a:lumMod val="85000"/>
              <a:lumOff val="15000"/>
              <a:alpha val="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4889BE-7634-41AD-9CD4-89302BF42696}"/>
              </a:ext>
            </a:extLst>
          </p:cNvPr>
          <p:cNvSpPr txBox="1"/>
          <p:nvPr/>
        </p:nvSpPr>
        <p:spPr>
          <a:xfrm>
            <a:off x="1129311" y="1667069"/>
            <a:ext cx="2444373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Technologies</a:t>
            </a:r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1D48221-5828-4E00-BC30-02B219890BB0}"/>
              </a:ext>
            </a:extLst>
          </p:cNvPr>
          <p:cNvGrpSpPr/>
          <p:nvPr/>
        </p:nvGrpSpPr>
        <p:grpSpPr>
          <a:xfrm>
            <a:off x="4810990" y="1275291"/>
            <a:ext cx="6512793" cy="4311856"/>
            <a:chOff x="4724399" y="1269518"/>
            <a:chExt cx="6512793" cy="4311856"/>
          </a:xfrm>
        </p:grpSpPr>
        <p:pic>
          <p:nvPicPr>
            <p:cNvPr id="13" name="Picture 13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710D0F6B-67FF-49FD-B7A8-CDEA94BB81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61445" y="2725741"/>
              <a:ext cx="4653972" cy="702246"/>
            </a:xfrm>
            <a:prstGeom prst="rect">
              <a:avLst/>
            </a:prstGeom>
          </p:spPr>
        </p:pic>
        <p:pic>
          <p:nvPicPr>
            <p:cNvPr id="12" name="Picture 12" descr="Icon&#10;&#10;Description automatically generated">
              <a:extLst>
                <a:ext uri="{FF2B5EF4-FFF2-40B4-BE49-F238E27FC236}">
                  <a16:creationId xmlns:a16="http://schemas.microsoft.com/office/drawing/2014/main" id="{8CEB53E3-4D4D-4EF8-86D7-078A87017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24399" y="3921740"/>
              <a:ext cx="1836883" cy="1652657"/>
            </a:xfrm>
            <a:prstGeom prst="rect">
              <a:avLst/>
            </a:prstGeom>
          </p:spPr>
        </p:pic>
        <p:pic>
          <p:nvPicPr>
            <p:cNvPr id="7" name="Picture 11" descr="Logo, company name&#10;&#10;Description automatically generated">
              <a:extLst>
                <a:ext uri="{FF2B5EF4-FFF2-40B4-BE49-F238E27FC236}">
                  <a16:creationId xmlns:a16="http://schemas.microsoft.com/office/drawing/2014/main" id="{85A5DD70-DA27-4B38-A81B-EF3F5964B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198264" y="3920537"/>
              <a:ext cx="2038928" cy="1660837"/>
            </a:xfrm>
            <a:prstGeom prst="rect">
              <a:avLst/>
            </a:prstGeom>
          </p:spPr>
        </p:pic>
        <p:pic>
          <p:nvPicPr>
            <p:cNvPr id="5" name="Picture 6" descr="Logo, company name&#10;&#10;Description automatically generated">
              <a:extLst>
                <a:ext uri="{FF2B5EF4-FFF2-40B4-BE49-F238E27FC236}">
                  <a16:creationId xmlns:a16="http://schemas.microsoft.com/office/drawing/2014/main" id="{77335FA6-8056-4422-919B-A2026CD77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13945" y="1269518"/>
              <a:ext cx="2743200" cy="993874"/>
            </a:xfrm>
            <a:prstGeom prst="rect">
              <a:avLst/>
            </a:prstGeom>
          </p:spPr>
        </p:pic>
        <p:pic>
          <p:nvPicPr>
            <p:cNvPr id="10" name="Picture 10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0E9B0F42-3F6B-4E6A-AD1E-90C3D1E5624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64234" y="3915494"/>
              <a:ext cx="1648178" cy="16622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474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C14913-079D-47DF-9F37-CD3F806BCD9F}"/>
              </a:ext>
            </a:extLst>
          </p:cNvPr>
          <p:cNvSpPr txBox="1"/>
          <p:nvPr/>
        </p:nvSpPr>
        <p:spPr>
          <a:xfrm>
            <a:off x="902881" y="0"/>
            <a:ext cx="2897594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D7502-559B-4A67-83B3-E992BEEFC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848" y="141"/>
            <a:ext cx="1894173" cy="1675829"/>
          </a:xfrm>
          <a:prstGeom prst="rect">
            <a:avLst/>
          </a:prstGeom>
          <a:solidFill>
            <a:schemeClr val="tx1">
              <a:lumMod val="85000"/>
              <a:lumOff val="15000"/>
              <a:alpha val="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4889BE-7634-41AD-9CD4-89302BF42696}"/>
              </a:ext>
            </a:extLst>
          </p:cNvPr>
          <p:cNvSpPr txBox="1"/>
          <p:nvPr/>
        </p:nvSpPr>
        <p:spPr>
          <a:xfrm>
            <a:off x="1129311" y="1667069"/>
            <a:ext cx="2444373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Game Idea</a:t>
            </a:r>
            <a:endParaRPr lang="en-US"/>
          </a:p>
        </p:txBody>
      </p:sp>
      <p:pic>
        <p:nvPicPr>
          <p:cNvPr id="7" name="Picture 7" descr="A person sitting on a table&#10;&#10;Description automatically generated">
            <a:extLst>
              <a:ext uri="{FF2B5EF4-FFF2-40B4-BE49-F238E27FC236}">
                <a16:creationId xmlns:a16="http://schemas.microsoft.com/office/drawing/2014/main" id="{4B4D7A3C-F990-431D-BABC-B9339A4DF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1346" y="2106876"/>
            <a:ext cx="6209440" cy="34910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7675B5-4A65-4B3A-9121-6FD8D7D736C4}"/>
              </a:ext>
            </a:extLst>
          </p:cNvPr>
          <p:cNvSpPr txBox="1"/>
          <p:nvPr/>
        </p:nvSpPr>
        <p:spPr>
          <a:xfrm>
            <a:off x="4893733" y="5598005"/>
            <a:ext cx="62106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GB">
                <a:solidFill>
                  <a:schemeClr val="bg1"/>
                </a:solidFill>
              </a:rPr>
              <a:t>Combining virtual reality with physical interactions</a:t>
            </a:r>
            <a:endParaRPr lang="en-US">
              <a:cs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8EAFB6-22AD-4EB3-8909-5CAFA08050F3}"/>
              </a:ext>
            </a:extLst>
          </p:cNvPr>
          <p:cNvSpPr txBox="1"/>
          <p:nvPr/>
        </p:nvSpPr>
        <p:spPr>
          <a:xfrm>
            <a:off x="4893733" y="1041400"/>
            <a:ext cx="62145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chemeClr val="bg1"/>
                </a:solidFill>
              </a:rPr>
              <a:t>V-OAR is a virtual reality rowing experience, which transforms a typical workout into explorations of an open world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819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C14913-079D-47DF-9F37-CD3F806BCD9F}"/>
              </a:ext>
            </a:extLst>
          </p:cNvPr>
          <p:cNvSpPr txBox="1"/>
          <p:nvPr/>
        </p:nvSpPr>
        <p:spPr>
          <a:xfrm>
            <a:off x="902881" y="0"/>
            <a:ext cx="2897594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D7502-559B-4A67-83B3-E992BEEFC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848" y="141"/>
            <a:ext cx="1894173" cy="1675829"/>
          </a:xfrm>
          <a:prstGeom prst="rect">
            <a:avLst/>
          </a:prstGeom>
          <a:solidFill>
            <a:schemeClr val="tx1">
              <a:lumMod val="85000"/>
              <a:lumOff val="15000"/>
              <a:alpha val="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4889BE-7634-41AD-9CD4-89302BF42696}"/>
              </a:ext>
            </a:extLst>
          </p:cNvPr>
          <p:cNvSpPr txBox="1"/>
          <p:nvPr/>
        </p:nvSpPr>
        <p:spPr>
          <a:xfrm>
            <a:off x="1002311" y="1681180"/>
            <a:ext cx="2698372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Demographic</a:t>
            </a:r>
            <a:endParaRPr lang="en-US"/>
          </a:p>
        </p:txBody>
      </p:sp>
      <p:pic>
        <p:nvPicPr>
          <p:cNvPr id="13" name="Picture 13" descr="A picture containing sport, water, rowing, person&#10;&#10;Description automatically generated">
            <a:extLst>
              <a:ext uri="{FF2B5EF4-FFF2-40B4-BE49-F238E27FC236}">
                <a16:creationId xmlns:a16="http://schemas.microsoft.com/office/drawing/2014/main" id="{A2E72A72-CDCA-4C47-9381-305E856708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0" r="253" b="506"/>
          <a:stretch/>
        </p:blipFill>
        <p:spPr>
          <a:xfrm>
            <a:off x="5232400" y="1910645"/>
            <a:ext cx="5530177" cy="27686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8EAFB6-22AD-4EB3-8909-5CAFA08050F3}"/>
              </a:ext>
            </a:extLst>
          </p:cNvPr>
          <p:cNvSpPr txBox="1"/>
          <p:nvPr/>
        </p:nvSpPr>
        <p:spPr>
          <a:xfrm>
            <a:off x="4893733" y="702734"/>
            <a:ext cx="621453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Target Group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Frequent and experienced rowers, who work out alone or as part of a team.</a:t>
            </a:r>
            <a:endParaRPr lang="en-GB" sz="2400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DD6292-D2E9-4C8B-9E9B-99BD920B04E8}"/>
              </a:ext>
            </a:extLst>
          </p:cNvPr>
          <p:cNvSpPr txBox="1"/>
          <p:nvPr/>
        </p:nvSpPr>
        <p:spPr>
          <a:xfrm>
            <a:off x="4893733" y="4865510"/>
            <a:ext cx="6214532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Objective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Improve the existing experience of our target users, by providing them with a solution that is more engaging and interactive than a traditional rowing machine.</a:t>
            </a:r>
          </a:p>
        </p:txBody>
      </p:sp>
      <p:pic>
        <p:nvPicPr>
          <p:cNvPr id="16" name="Picture 16" descr="A group of people rowing a boat in the water&#10;&#10;Description automatically generated">
            <a:extLst>
              <a:ext uri="{FF2B5EF4-FFF2-40B4-BE49-F238E27FC236}">
                <a16:creationId xmlns:a16="http://schemas.microsoft.com/office/drawing/2014/main" id="{8F1F31C2-F05F-4D5A-AC61-F97C377FFE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" t="10695" b="14757"/>
          <a:stretch/>
        </p:blipFill>
        <p:spPr>
          <a:xfrm>
            <a:off x="5232400" y="1910195"/>
            <a:ext cx="5523098" cy="276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283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A body of water with a mountain in the background&#10;&#10;Description automatically generated">
            <a:extLst>
              <a:ext uri="{FF2B5EF4-FFF2-40B4-BE49-F238E27FC236}">
                <a16:creationId xmlns:a16="http://schemas.microsoft.com/office/drawing/2014/main" id="{6C4B6F82-5302-4E4F-9EEB-4656C54D1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30" r="255" b="11265"/>
          <a:stretch/>
        </p:blipFill>
        <p:spPr>
          <a:xfrm>
            <a:off x="5232401" y="1912903"/>
            <a:ext cx="5525069" cy="27621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C14913-079D-47DF-9F37-CD3F806BCD9F}"/>
              </a:ext>
            </a:extLst>
          </p:cNvPr>
          <p:cNvSpPr txBox="1"/>
          <p:nvPr/>
        </p:nvSpPr>
        <p:spPr>
          <a:xfrm>
            <a:off x="902881" y="0"/>
            <a:ext cx="2897594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D7502-559B-4A67-83B3-E992BEEFC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848" y="141"/>
            <a:ext cx="1894173" cy="1675829"/>
          </a:xfrm>
          <a:prstGeom prst="rect">
            <a:avLst/>
          </a:prstGeom>
          <a:solidFill>
            <a:schemeClr val="tx1">
              <a:lumMod val="85000"/>
              <a:lumOff val="15000"/>
              <a:alpha val="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4889BE-7634-41AD-9CD4-89302BF42696}"/>
              </a:ext>
            </a:extLst>
          </p:cNvPr>
          <p:cNvSpPr txBox="1"/>
          <p:nvPr/>
        </p:nvSpPr>
        <p:spPr>
          <a:xfrm>
            <a:off x="1002311" y="1681180"/>
            <a:ext cx="269837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Modes &amp; </a:t>
            </a:r>
          </a:p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Mechanics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8EAFB6-22AD-4EB3-8909-5CAFA08050F3}"/>
              </a:ext>
            </a:extLst>
          </p:cNvPr>
          <p:cNvSpPr txBox="1"/>
          <p:nvPr/>
        </p:nvSpPr>
        <p:spPr>
          <a:xfrm>
            <a:off x="4893733" y="702734"/>
            <a:ext cx="621453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Exploratory Mode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Player explores an open-world lake with various hubs linking to our training modes.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DD6292-D2E9-4C8B-9E9B-99BD920B04E8}"/>
              </a:ext>
            </a:extLst>
          </p:cNvPr>
          <p:cNvSpPr txBox="1"/>
          <p:nvPr/>
        </p:nvSpPr>
        <p:spPr>
          <a:xfrm>
            <a:off x="4893733" y="4865510"/>
            <a:ext cx="6214532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Objective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To provide a relaxing environment for the player to explore.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28BCF2-1605-4B04-AF7F-53DCA931561A}"/>
              </a:ext>
            </a:extLst>
          </p:cNvPr>
          <p:cNvSpPr txBox="1"/>
          <p:nvPr/>
        </p:nvSpPr>
        <p:spPr>
          <a:xfrm>
            <a:off x="1404476" y="2847297"/>
            <a:ext cx="1898847" cy="17030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E" b="1">
                <a:solidFill>
                  <a:schemeClr val="bg1">
                    <a:lumMod val="95000"/>
                  </a:schemeClr>
                </a:solidFill>
                <a:latin typeface="Calibri"/>
                <a:cs typeface="Arial"/>
              </a:rPr>
              <a:t>Exploratory</a:t>
            </a:r>
            <a:endParaRPr lang="en-US" b="1">
              <a:solidFill>
                <a:schemeClr val="bg1">
                  <a:lumMod val="95000"/>
                </a:schemeClr>
              </a:solidFill>
              <a:latin typeface="Calibri"/>
              <a:cs typeface="Arial"/>
            </a:endParaRP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Training</a:t>
            </a: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Time Trials</a:t>
            </a: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Race</a:t>
            </a:r>
          </a:p>
        </p:txBody>
      </p:sp>
    </p:spTree>
    <p:extLst>
      <p:ext uri="{BB962C8B-B14F-4D97-AF65-F5344CB8AC3E}">
        <p14:creationId xmlns:p14="http://schemas.microsoft.com/office/powerpoint/2010/main" val="69538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0" descr="Diagram, engineering drawing&#10;&#10;Description automatically generated">
            <a:extLst>
              <a:ext uri="{FF2B5EF4-FFF2-40B4-BE49-F238E27FC236}">
                <a16:creationId xmlns:a16="http://schemas.microsoft.com/office/drawing/2014/main" id="{8B2A242C-5F69-4A43-8152-2C3307327F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229" r="128" b="-144"/>
          <a:stretch/>
        </p:blipFill>
        <p:spPr>
          <a:xfrm>
            <a:off x="5232400" y="1914755"/>
            <a:ext cx="5523092" cy="27650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C14913-079D-47DF-9F37-CD3F806BCD9F}"/>
              </a:ext>
            </a:extLst>
          </p:cNvPr>
          <p:cNvSpPr txBox="1"/>
          <p:nvPr/>
        </p:nvSpPr>
        <p:spPr>
          <a:xfrm>
            <a:off x="902881" y="0"/>
            <a:ext cx="2897594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D7502-559B-4A67-83B3-E992BEEFC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848" y="141"/>
            <a:ext cx="1894173" cy="1675829"/>
          </a:xfrm>
          <a:prstGeom prst="rect">
            <a:avLst/>
          </a:prstGeom>
          <a:solidFill>
            <a:schemeClr val="tx1">
              <a:lumMod val="85000"/>
              <a:lumOff val="15000"/>
              <a:alpha val="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4889BE-7634-41AD-9CD4-89302BF42696}"/>
              </a:ext>
            </a:extLst>
          </p:cNvPr>
          <p:cNvSpPr txBox="1"/>
          <p:nvPr/>
        </p:nvSpPr>
        <p:spPr>
          <a:xfrm>
            <a:off x="1002311" y="1681180"/>
            <a:ext cx="269837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Modes &amp; </a:t>
            </a:r>
          </a:p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Mechanics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8EAFB6-22AD-4EB3-8909-5CAFA08050F3}"/>
              </a:ext>
            </a:extLst>
          </p:cNvPr>
          <p:cNvSpPr txBox="1"/>
          <p:nvPr/>
        </p:nvSpPr>
        <p:spPr>
          <a:xfrm>
            <a:off x="4893733" y="702734"/>
            <a:ext cx="621453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Training Mode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Player rows a stationary boat, while a virtual coach encourages them.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DD6292-D2E9-4C8B-9E9B-99BD920B04E8}"/>
              </a:ext>
            </a:extLst>
          </p:cNvPr>
          <p:cNvSpPr txBox="1"/>
          <p:nvPr/>
        </p:nvSpPr>
        <p:spPr>
          <a:xfrm>
            <a:off x="4893733" y="4865510"/>
            <a:ext cx="621453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Objective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To provide a virtual training environment which allows the player to enhance their skills.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28BCF2-1605-4B04-AF7F-53DCA931561A}"/>
              </a:ext>
            </a:extLst>
          </p:cNvPr>
          <p:cNvSpPr txBox="1"/>
          <p:nvPr/>
        </p:nvSpPr>
        <p:spPr>
          <a:xfrm>
            <a:off x="1404476" y="2847297"/>
            <a:ext cx="1898847" cy="17030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Exploratory</a:t>
            </a:r>
            <a:endParaRPr lang="en-US">
              <a:solidFill>
                <a:schemeClr val="bg1">
                  <a:lumMod val="85000"/>
                </a:schemeClr>
              </a:solidFill>
              <a:latin typeface="Calibri"/>
              <a:cs typeface="Arial"/>
            </a:endParaRPr>
          </a:p>
          <a:p>
            <a:pPr algn="ctr">
              <a:lnSpc>
                <a:spcPct val="150000"/>
              </a:lnSpc>
            </a:pPr>
            <a:r>
              <a:rPr lang="en-IE" b="1">
                <a:solidFill>
                  <a:schemeClr val="bg1"/>
                </a:solidFill>
                <a:latin typeface="Calibri"/>
                <a:cs typeface="Arial"/>
              </a:rPr>
              <a:t>Training</a:t>
            </a: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Time Trials</a:t>
            </a: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Race</a:t>
            </a:r>
          </a:p>
        </p:txBody>
      </p:sp>
    </p:spTree>
    <p:extLst>
      <p:ext uri="{BB962C8B-B14F-4D97-AF65-F5344CB8AC3E}">
        <p14:creationId xmlns:p14="http://schemas.microsoft.com/office/powerpoint/2010/main" val="4225231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BE224962-A9DF-4BCB-A59D-AD63A14019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477" r="128" b="12604"/>
          <a:stretch/>
        </p:blipFill>
        <p:spPr>
          <a:xfrm>
            <a:off x="5232401" y="1915742"/>
            <a:ext cx="5516035" cy="27633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C14913-079D-47DF-9F37-CD3F806BCD9F}"/>
              </a:ext>
            </a:extLst>
          </p:cNvPr>
          <p:cNvSpPr txBox="1"/>
          <p:nvPr/>
        </p:nvSpPr>
        <p:spPr>
          <a:xfrm>
            <a:off x="902881" y="0"/>
            <a:ext cx="2897594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D7502-559B-4A67-83B3-E992BEEFC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848" y="141"/>
            <a:ext cx="1894173" cy="1675829"/>
          </a:xfrm>
          <a:prstGeom prst="rect">
            <a:avLst/>
          </a:prstGeom>
          <a:solidFill>
            <a:schemeClr val="tx1">
              <a:lumMod val="85000"/>
              <a:lumOff val="15000"/>
              <a:alpha val="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4889BE-7634-41AD-9CD4-89302BF42696}"/>
              </a:ext>
            </a:extLst>
          </p:cNvPr>
          <p:cNvSpPr txBox="1"/>
          <p:nvPr/>
        </p:nvSpPr>
        <p:spPr>
          <a:xfrm>
            <a:off x="1002311" y="1681180"/>
            <a:ext cx="269837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Modes &amp; </a:t>
            </a:r>
          </a:p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Mechanics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8EAFB6-22AD-4EB3-8909-5CAFA08050F3}"/>
              </a:ext>
            </a:extLst>
          </p:cNvPr>
          <p:cNvSpPr txBox="1"/>
          <p:nvPr/>
        </p:nvSpPr>
        <p:spPr>
          <a:xfrm>
            <a:off x="4893733" y="702734"/>
            <a:ext cx="621453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Time Trials Mode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Player attempts to beat their previous best time around a short, pre-set course.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DD6292-D2E9-4C8B-9E9B-99BD920B04E8}"/>
              </a:ext>
            </a:extLst>
          </p:cNvPr>
          <p:cNvSpPr txBox="1"/>
          <p:nvPr/>
        </p:nvSpPr>
        <p:spPr>
          <a:xfrm>
            <a:off x="4893733" y="4865510"/>
            <a:ext cx="621453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Objective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To provide a challenging environment which motivates the player to improve their performance.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28BCF2-1605-4B04-AF7F-53DCA931561A}"/>
              </a:ext>
            </a:extLst>
          </p:cNvPr>
          <p:cNvSpPr txBox="1"/>
          <p:nvPr/>
        </p:nvSpPr>
        <p:spPr>
          <a:xfrm>
            <a:off x="1404476" y="2847297"/>
            <a:ext cx="1898847" cy="17030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Exploratory</a:t>
            </a:r>
            <a:endParaRPr lang="en-US">
              <a:solidFill>
                <a:schemeClr val="bg1">
                  <a:lumMod val="85000"/>
                </a:schemeClr>
              </a:solidFill>
              <a:latin typeface="Calibri"/>
              <a:cs typeface="Arial"/>
            </a:endParaRP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Training</a:t>
            </a:r>
          </a:p>
          <a:p>
            <a:pPr algn="ctr">
              <a:lnSpc>
                <a:spcPct val="150000"/>
              </a:lnSpc>
            </a:pPr>
            <a:r>
              <a:rPr lang="en-IE" b="1">
                <a:solidFill>
                  <a:schemeClr val="bg1"/>
                </a:solidFill>
                <a:latin typeface="Calibri"/>
                <a:cs typeface="Arial"/>
              </a:rPr>
              <a:t>Time Trials</a:t>
            </a: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Race</a:t>
            </a:r>
          </a:p>
        </p:txBody>
      </p:sp>
    </p:spTree>
    <p:extLst>
      <p:ext uri="{BB962C8B-B14F-4D97-AF65-F5344CB8AC3E}">
        <p14:creationId xmlns:p14="http://schemas.microsoft.com/office/powerpoint/2010/main" val="3024958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C14913-079D-47DF-9F37-CD3F806BCD9F}"/>
              </a:ext>
            </a:extLst>
          </p:cNvPr>
          <p:cNvSpPr txBox="1"/>
          <p:nvPr/>
        </p:nvSpPr>
        <p:spPr>
          <a:xfrm>
            <a:off x="902881" y="0"/>
            <a:ext cx="2897594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IE"/>
          </a:p>
        </p:txBody>
      </p:sp>
      <p:pic>
        <p:nvPicPr>
          <p:cNvPr id="7" name="Picture 8" descr="A group of people rowing a boat in the water&#10;&#10;Description automatically generated">
            <a:extLst>
              <a:ext uri="{FF2B5EF4-FFF2-40B4-BE49-F238E27FC236}">
                <a16:creationId xmlns:a16="http://schemas.microsoft.com/office/drawing/2014/main" id="{7665AE58-EC19-49A9-983C-B4B35BB613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39" r="128" b="21478"/>
          <a:stretch/>
        </p:blipFill>
        <p:spPr>
          <a:xfrm>
            <a:off x="5232400" y="1916198"/>
            <a:ext cx="5508984" cy="27550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8D7502-559B-4A67-83B3-E992BEEFC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848" y="141"/>
            <a:ext cx="1894173" cy="1675829"/>
          </a:xfrm>
          <a:prstGeom prst="rect">
            <a:avLst/>
          </a:prstGeom>
          <a:solidFill>
            <a:schemeClr val="tx1">
              <a:lumMod val="85000"/>
              <a:lumOff val="15000"/>
              <a:alpha val="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4889BE-7634-41AD-9CD4-89302BF42696}"/>
              </a:ext>
            </a:extLst>
          </p:cNvPr>
          <p:cNvSpPr txBox="1"/>
          <p:nvPr/>
        </p:nvSpPr>
        <p:spPr>
          <a:xfrm>
            <a:off x="1002311" y="1681180"/>
            <a:ext cx="269837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Modes &amp; </a:t>
            </a:r>
          </a:p>
          <a:p>
            <a:pPr algn="ctr"/>
            <a:r>
              <a:rPr lang="en-IE" sz="3000">
                <a:solidFill>
                  <a:schemeClr val="accent2">
                    <a:lumMod val="75000"/>
                  </a:schemeClr>
                </a:solidFill>
                <a:latin typeface="Bahnschrift SemiBold SemiConden"/>
              </a:rPr>
              <a:t>Mechanics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8EAFB6-22AD-4EB3-8909-5CAFA08050F3}"/>
              </a:ext>
            </a:extLst>
          </p:cNvPr>
          <p:cNvSpPr txBox="1"/>
          <p:nvPr/>
        </p:nvSpPr>
        <p:spPr>
          <a:xfrm>
            <a:off x="4893733" y="702734"/>
            <a:ext cx="621453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Race Mode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Player goes head-to-head against an AI competitor across a 500-meter sprint.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DD6292-D2E9-4C8B-9E9B-99BD920B04E8}"/>
              </a:ext>
            </a:extLst>
          </p:cNvPr>
          <p:cNvSpPr txBox="1"/>
          <p:nvPr/>
        </p:nvSpPr>
        <p:spPr>
          <a:xfrm>
            <a:off x="4893733" y="4865510"/>
            <a:ext cx="6214532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rgbClr val="C55A11"/>
                </a:solidFill>
              </a:rPr>
              <a:t>Objective</a:t>
            </a:r>
          </a:p>
          <a:p>
            <a:pPr algn="just"/>
            <a:r>
              <a:rPr lang="en-GB">
                <a:solidFill>
                  <a:schemeClr val="bg1"/>
                </a:solidFill>
                <a:cs typeface="Calibri"/>
              </a:rPr>
              <a:t>To allow the player to test their training in a virtual competition.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28BCF2-1605-4B04-AF7F-53DCA931561A}"/>
              </a:ext>
            </a:extLst>
          </p:cNvPr>
          <p:cNvSpPr txBox="1"/>
          <p:nvPr/>
        </p:nvSpPr>
        <p:spPr>
          <a:xfrm>
            <a:off x="1404476" y="2847297"/>
            <a:ext cx="1898847" cy="17030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Exploratory</a:t>
            </a:r>
            <a:endParaRPr lang="en-US">
              <a:solidFill>
                <a:schemeClr val="bg1">
                  <a:lumMod val="85000"/>
                </a:schemeClr>
              </a:solidFill>
              <a:latin typeface="Calibri"/>
              <a:cs typeface="Arial"/>
            </a:endParaRP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Training</a:t>
            </a:r>
          </a:p>
          <a:p>
            <a:pPr algn="ctr">
              <a:lnSpc>
                <a:spcPct val="150000"/>
              </a:lnSpc>
            </a:pPr>
            <a:r>
              <a:rPr lang="en-IE">
                <a:solidFill>
                  <a:schemeClr val="bg1">
                    <a:lumMod val="85000"/>
                  </a:schemeClr>
                </a:solidFill>
                <a:latin typeface="Calibri"/>
                <a:cs typeface="Arial"/>
              </a:rPr>
              <a:t>Time Trials</a:t>
            </a:r>
          </a:p>
          <a:p>
            <a:pPr algn="ctr">
              <a:lnSpc>
                <a:spcPct val="150000"/>
              </a:lnSpc>
            </a:pPr>
            <a:r>
              <a:rPr lang="en-IE" b="1">
                <a:solidFill>
                  <a:schemeClr val="bg1"/>
                </a:solidFill>
                <a:latin typeface="Calibri"/>
                <a:cs typeface="Arial"/>
              </a:rPr>
              <a:t>Race</a:t>
            </a:r>
          </a:p>
        </p:txBody>
      </p:sp>
    </p:spTree>
    <p:extLst>
      <p:ext uri="{BB962C8B-B14F-4D97-AF65-F5344CB8AC3E}">
        <p14:creationId xmlns:p14="http://schemas.microsoft.com/office/powerpoint/2010/main" val="978272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6FF96C31DBF24DAF47501DD4B1FA93" ma:contentTypeVersion="4" ma:contentTypeDescription="Create a new document." ma:contentTypeScope="" ma:versionID="a805c1c2205268d626c0f9d063f4e5c2">
  <xsd:schema xmlns:xsd="http://www.w3.org/2001/XMLSchema" xmlns:xs="http://www.w3.org/2001/XMLSchema" xmlns:p="http://schemas.microsoft.com/office/2006/metadata/properties" xmlns:ns2="ca2a24de-5635-4937-ba3e-f585c5797c1b" targetNamespace="http://schemas.microsoft.com/office/2006/metadata/properties" ma:root="true" ma:fieldsID="e9362f6b22409c949529d8e7a1427e34" ns2:_="">
    <xsd:import namespace="ca2a24de-5635-4937-ba3e-f585c5797c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2a24de-5635-4937-ba3e-f585c5797c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1BE07A1-25BD-4284-9DFD-F4846D5A8B76}">
  <ds:schemaRefs>
    <ds:schemaRef ds:uri="ca2a24de-5635-4937-ba3e-f585c5797c1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FBAB5BB-D06C-4601-8D62-DC1F3141C7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4AB7DF-951F-4376-9488-1961F145994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 Saroka</dc:creator>
  <cp:revision>1</cp:revision>
  <dcterms:created xsi:type="dcterms:W3CDTF">2020-10-12T13:53:31Z</dcterms:created>
  <dcterms:modified xsi:type="dcterms:W3CDTF">2020-10-13T13:27:48Z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0x010100156FF96C31DBF24DAF47501DD4B1FA93</vt:lpwstr>
  </property>
</Properties>
</file>

<file path=docProps/thumbnail.jpeg>
</file>